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89" r:id="rId2"/>
    <p:sldId id="275" r:id="rId3"/>
    <p:sldId id="284" r:id="rId4"/>
    <p:sldId id="285" r:id="rId5"/>
    <p:sldId id="290" r:id="rId6"/>
    <p:sldId id="293" r:id="rId7"/>
    <p:sldId id="286" r:id="rId8"/>
    <p:sldId id="292" r:id="rId9"/>
    <p:sldId id="287" r:id="rId10"/>
    <p:sldId id="294" r:id="rId11"/>
    <p:sldId id="297" r:id="rId12"/>
    <p:sldId id="288" r:id="rId13"/>
    <p:sldId id="298" r:id="rId14"/>
    <p:sldId id="295" r:id="rId15"/>
    <p:sldId id="296" r:id="rId16"/>
    <p:sldId id="29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92EA7DB-B006-480A-8A57-C35198D9B712}" v="1867" dt="2024-07-11T00:17:16.864"/>
  </p1510:revLst>
</p1510:revInfo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603" autoAdjust="0"/>
    <p:restoredTop sz="86434" autoAdjust="0"/>
  </p:normalViewPr>
  <p:slideViewPr>
    <p:cSldViewPr snapToGrid="0">
      <p:cViewPr varScale="1">
        <p:scale>
          <a:sx n="60" d="100"/>
          <a:sy n="60" d="100"/>
        </p:scale>
        <p:origin x="160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2808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Pitts" userId="6e2d9222b2023e5f" providerId="LiveId" clId="{192EA7DB-B006-480A-8A57-C35198D9B712}"/>
    <pc:docChg chg="undo custSel addSld delSld modSld modMainMaster">
      <pc:chgData name="John Pitts" userId="6e2d9222b2023e5f" providerId="LiveId" clId="{192EA7DB-B006-480A-8A57-C35198D9B712}" dt="2024-07-11T00:18:14.792" v="4911" actId="12788"/>
      <pc:docMkLst>
        <pc:docMk/>
      </pc:docMkLst>
      <pc:sldChg chg="addSp delSp modSp del mod">
        <pc:chgData name="John Pitts" userId="6e2d9222b2023e5f" providerId="LiveId" clId="{192EA7DB-B006-480A-8A57-C35198D9B712}" dt="2024-07-03T00:55:14.370" v="1844" actId="47"/>
        <pc:sldMkLst>
          <pc:docMk/>
          <pc:sldMk cId="4261546900" sldId="258"/>
        </pc:sldMkLst>
        <pc:picChg chg="add del mod">
          <ac:chgData name="John Pitts" userId="6e2d9222b2023e5f" providerId="LiveId" clId="{192EA7DB-B006-480A-8A57-C35198D9B712}" dt="2024-07-03T00:51:18.963" v="1837" actId="478"/>
          <ac:picMkLst>
            <pc:docMk/>
            <pc:sldMk cId="4261546900" sldId="258"/>
            <ac:picMk id="4" creationId="{B8BFC073-295F-FD61-5E07-333A85AEFAEE}"/>
          </ac:picMkLst>
        </pc:picChg>
      </pc:sldChg>
      <pc:sldChg chg="del">
        <pc:chgData name="John Pitts" userId="6e2d9222b2023e5f" providerId="LiveId" clId="{192EA7DB-B006-480A-8A57-C35198D9B712}" dt="2024-06-30T23:36:42.805" v="1811" actId="2696"/>
        <pc:sldMkLst>
          <pc:docMk/>
          <pc:sldMk cId="3752628919" sldId="269"/>
        </pc:sldMkLst>
      </pc:sldChg>
      <pc:sldChg chg="addSp delSp modSp mod">
        <pc:chgData name="John Pitts" userId="6e2d9222b2023e5f" providerId="LiveId" clId="{192EA7DB-B006-480A-8A57-C35198D9B712}" dt="2024-07-07T02:32:41.468" v="4872" actId="14838"/>
        <pc:sldMkLst>
          <pc:docMk/>
          <pc:sldMk cId="1627619141" sldId="275"/>
        </pc:sldMkLst>
        <pc:spChg chg="mod">
          <ac:chgData name="John Pitts" userId="6e2d9222b2023e5f" providerId="LiveId" clId="{192EA7DB-B006-480A-8A57-C35198D9B712}" dt="2024-07-07T02:32:41.468" v="4872" actId="14838"/>
          <ac:spMkLst>
            <pc:docMk/>
            <pc:sldMk cId="1627619141" sldId="275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7T02:31:57.088" v="4871" actId="3062"/>
          <ac:spMkLst>
            <pc:docMk/>
            <pc:sldMk cId="1627619141" sldId="275"/>
            <ac:spMk id="3" creationId="{00000000-0000-0000-0000-000000000000}"/>
          </ac:spMkLst>
        </pc:spChg>
        <pc:spChg chg="del">
          <ac:chgData name="John Pitts" userId="6e2d9222b2023e5f" providerId="LiveId" clId="{192EA7DB-B006-480A-8A57-C35198D9B712}" dt="2024-07-04T00:05:10.309" v="1953" actId="478"/>
          <ac:spMkLst>
            <pc:docMk/>
            <pc:sldMk cId="1627619141" sldId="275"/>
            <ac:spMk id="6" creationId="{00000000-0000-0000-0000-000000000000}"/>
          </ac:spMkLst>
        </pc:spChg>
        <pc:picChg chg="add mod">
          <ac:chgData name="John Pitts" userId="6e2d9222b2023e5f" providerId="LiveId" clId="{192EA7DB-B006-480A-8A57-C35198D9B712}" dt="2024-07-02T01:11:42.628" v="1821" actId="1076"/>
          <ac:picMkLst>
            <pc:docMk/>
            <pc:sldMk cId="1627619141" sldId="275"/>
            <ac:picMk id="8" creationId="{CDF4A404-80D7-0FDA-5892-C5FDB8FB85B1}"/>
          </ac:picMkLst>
        </pc:picChg>
        <pc:picChg chg="add mod ord">
          <ac:chgData name="John Pitts" userId="6e2d9222b2023e5f" providerId="LiveId" clId="{192EA7DB-B006-480A-8A57-C35198D9B712}" dt="2024-07-03T01:00:28.950" v="1852" actId="167"/>
          <ac:picMkLst>
            <pc:docMk/>
            <pc:sldMk cId="1627619141" sldId="275"/>
            <ac:picMk id="10" creationId="{F27A9B72-80DD-2AA1-A91B-A45C4593EF87}"/>
          </ac:picMkLst>
        </pc:picChg>
      </pc:sldChg>
      <pc:sldChg chg="del">
        <pc:chgData name="John Pitts" userId="6e2d9222b2023e5f" providerId="LiveId" clId="{192EA7DB-B006-480A-8A57-C35198D9B712}" dt="2024-06-30T18:07:56.671" v="175" actId="2696"/>
        <pc:sldMkLst>
          <pc:docMk/>
          <pc:sldMk cId="2632695608" sldId="276"/>
        </pc:sldMkLst>
      </pc:sldChg>
      <pc:sldChg chg="del">
        <pc:chgData name="John Pitts" userId="6e2d9222b2023e5f" providerId="LiveId" clId="{192EA7DB-B006-480A-8A57-C35198D9B712}" dt="2024-06-30T23:36:42.774" v="1809" actId="2696"/>
        <pc:sldMkLst>
          <pc:docMk/>
          <pc:sldMk cId="4015598340" sldId="277"/>
        </pc:sldMkLst>
      </pc:sldChg>
      <pc:sldChg chg="del">
        <pc:chgData name="John Pitts" userId="6e2d9222b2023e5f" providerId="LiveId" clId="{192EA7DB-B006-480A-8A57-C35198D9B712}" dt="2024-06-30T23:36:42.790" v="1810" actId="2696"/>
        <pc:sldMkLst>
          <pc:docMk/>
          <pc:sldMk cId="129071968" sldId="278"/>
        </pc:sldMkLst>
      </pc:sldChg>
      <pc:sldChg chg="del">
        <pc:chgData name="John Pitts" userId="6e2d9222b2023e5f" providerId="LiveId" clId="{192EA7DB-B006-480A-8A57-C35198D9B712}" dt="2024-06-30T23:36:42.805" v="1812" actId="2696"/>
        <pc:sldMkLst>
          <pc:docMk/>
          <pc:sldMk cId="2788333131" sldId="279"/>
        </pc:sldMkLst>
      </pc:sldChg>
      <pc:sldChg chg="del">
        <pc:chgData name="John Pitts" userId="6e2d9222b2023e5f" providerId="LiveId" clId="{192EA7DB-B006-480A-8A57-C35198D9B712}" dt="2024-06-30T23:36:42.805" v="1813" actId="2696"/>
        <pc:sldMkLst>
          <pc:docMk/>
          <pc:sldMk cId="1332294091" sldId="280"/>
        </pc:sldMkLst>
      </pc:sldChg>
      <pc:sldChg chg="del">
        <pc:chgData name="John Pitts" userId="6e2d9222b2023e5f" providerId="LiveId" clId="{192EA7DB-B006-480A-8A57-C35198D9B712}" dt="2024-06-30T23:36:42.805" v="1814" actId="2696"/>
        <pc:sldMkLst>
          <pc:docMk/>
          <pc:sldMk cId="109062006" sldId="281"/>
        </pc:sldMkLst>
      </pc:sldChg>
      <pc:sldChg chg="del">
        <pc:chgData name="John Pitts" userId="6e2d9222b2023e5f" providerId="LiveId" clId="{192EA7DB-B006-480A-8A57-C35198D9B712}" dt="2024-06-30T23:36:42.821" v="1815" actId="2696"/>
        <pc:sldMkLst>
          <pc:docMk/>
          <pc:sldMk cId="3971194441" sldId="282"/>
        </pc:sldMkLst>
      </pc:sldChg>
      <pc:sldChg chg="del">
        <pc:chgData name="John Pitts" userId="6e2d9222b2023e5f" providerId="LiveId" clId="{192EA7DB-B006-480A-8A57-C35198D9B712}" dt="2024-06-30T23:36:42.837" v="1816" actId="2696"/>
        <pc:sldMkLst>
          <pc:docMk/>
          <pc:sldMk cId="1445667631" sldId="283"/>
        </pc:sldMkLst>
      </pc:sldChg>
      <pc:sldChg chg="addSp delSp modSp add mod">
        <pc:chgData name="John Pitts" userId="6e2d9222b2023e5f" providerId="LiveId" clId="{192EA7DB-B006-480A-8A57-C35198D9B712}" dt="2024-07-07T02:34:08.381" v="4879" actId="255"/>
        <pc:sldMkLst>
          <pc:docMk/>
          <pc:sldMk cId="3481219602" sldId="284"/>
        </pc:sldMkLst>
        <pc:spChg chg="mod">
          <ac:chgData name="John Pitts" userId="6e2d9222b2023e5f" providerId="LiveId" clId="{192EA7DB-B006-480A-8A57-C35198D9B712}" dt="2024-07-07T02:33:34.931" v="4875" actId="3062"/>
          <ac:spMkLst>
            <pc:docMk/>
            <pc:sldMk cId="3481219602" sldId="284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7T02:34:08.381" v="4879" actId="255"/>
          <ac:spMkLst>
            <pc:docMk/>
            <pc:sldMk cId="3481219602" sldId="284"/>
            <ac:spMk id="3" creationId="{00000000-0000-0000-0000-000000000000}"/>
          </ac:spMkLst>
        </pc:spChg>
        <pc:spChg chg="del mod">
          <ac:chgData name="John Pitts" userId="6e2d9222b2023e5f" providerId="LiveId" clId="{192EA7DB-B006-480A-8A57-C35198D9B712}" dt="2024-07-04T00:05:03.608" v="1952" actId="478"/>
          <ac:spMkLst>
            <pc:docMk/>
            <pc:sldMk cId="3481219602" sldId="284"/>
            <ac:spMk id="6" creationId="{00000000-0000-0000-0000-000000000000}"/>
          </ac:spMkLst>
        </pc:spChg>
        <pc:spChg chg="add mod">
          <ac:chgData name="John Pitts" userId="6e2d9222b2023e5f" providerId="LiveId" clId="{192EA7DB-B006-480A-8A57-C35198D9B712}" dt="2024-07-06T16:16:12.870" v="4696" actId="207"/>
          <ac:spMkLst>
            <pc:docMk/>
            <pc:sldMk cId="3481219602" sldId="284"/>
            <ac:spMk id="11" creationId="{A6A0B9A1-2174-35CA-B18D-D57752B1CDBF}"/>
          </ac:spMkLst>
        </pc:spChg>
        <pc:picChg chg="add mod">
          <ac:chgData name="John Pitts" userId="6e2d9222b2023e5f" providerId="LiveId" clId="{192EA7DB-B006-480A-8A57-C35198D9B712}" dt="2024-07-03T01:04:19.894" v="1915" actId="931"/>
          <ac:picMkLst>
            <pc:docMk/>
            <pc:sldMk cId="3481219602" sldId="284"/>
            <ac:picMk id="8" creationId="{E3278254-84DE-248F-2FAC-77F0431A31ED}"/>
          </ac:picMkLst>
        </pc:picChg>
        <pc:picChg chg="add mod ord">
          <ac:chgData name="John Pitts" userId="6e2d9222b2023e5f" providerId="LiveId" clId="{192EA7DB-B006-480A-8A57-C35198D9B712}" dt="2024-07-04T00:01:51.399" v="1922" actId="167"/>
          <ac:picMkLst>
            <pc:docMk/>
            <pc:sldMk cId="3481219602" sldId="284"/>
            <ac:picMk id="10" creationId="{9F68D98E-5814-39BA-6AB0-585290FADA6A}"/>
          </ac:picMkLst>
        </pc:picChg>
        <pc:picChg chg="add">
          <ac:chgData name="John Pitts" userId="6e2d9222b2023e5f" providerId="LiveId" clId="{192EA7DB-B006-480A-8A57-C35198D9B712}" dt="2024-07-03T23:58:59.859" v="1916"/>
          <ac:picMkLst>
            <pc:docMk/>
            <pc:sldMk cId="3481219602" sldId="284"/>
            <ac:picMk id="1026" creationId="{A9FA3F3E-EEC9-3E30-A6DF-9D11FB54739E}"/>
          </ac:picMkLst>
        </pc:picChg>
      </pc:sldChg>
      <pc:sldChg chg="addSp delSp modSp add mod">
        <pc:chgData name="John Pitts" userId="6e2d9222b2023e5f" providerId="LiveId" clId="{192EA7DB-B006-480A-8A57-C35198D9B712}" dt="2024-07-04T16:14:51.530" v="2498" actId="20577"/>
        <pc:sldMkLst>
          <pc:docMk/>
          <pc:sldMk cId="4224690553" sldId="285"/>
        </pc:sldMkLst>
        <pc:spChg chg="mod">
          <ac:chgData name="John Pitts" userId="6e2d9222b2023e5f" providerId="LiveId" clId="{192EA7DB-B006-480A-8A57-C35198D9B712}" dt="2024-07-04T00:11:23.601" v="2100" actId="1035"/>
          <ac:spMkLst>
            <pc:docMk/>
            <pc:sldMk cId="4224690553" sldId="285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4T16:14:51.530" v="2498" actId="20577"/>
          <ac:spMkLst>
            <pc:docMk/>
            <pc:sldMk cId="4224690553" sldId="285"/>
            <ac:spMk id="3" creationId="{00000000-0000-0000-0000-000000000000}"/>
          </ac:spMkLst>
        </pc:spChg>
        <pc:spChg chg="del">
          <ac:chgData name="John Pitts" userId="6e2d9222b2023e5f" providerId="LiveId" clId="{192EA7DB-B006-480A-8A57-C35198D9B712}" dt="2024-07-04T00:08:24.587" v="2034" actId="478"/>
          <ac:spMkLst>
            <pc:docMk/>
            <pc:sldMk cId="4224690553" sldId="285"/>
            <ac:spMk id="6" creationId="{00000000-0000-0000-0000-000000000000}"/>
          </ac:spMkLst>
        </pc:spChg>
        <pc:picChg chg="add del mod">
          <ac:chgData name="John Pitts" userId="6e2d9222b2023e5f" providerId="LiveId" clId="{192EA7DB-B006-480A-8A57-C35198D9B712}" dt="2024-07-04T00:09:43.570" v="2038" actId="478"/>
          <ac:picMkLst>
            <pc:docMk/>
            <pc:sldMk cId="4224690553" sldId="285"/>
            <ac:picMk id="8" creationId="{FE272D0F-C8E0-B3D5-F9B3-23C36A3C2AE7}"/>
          </ac:picMkLst>
        </pc:picChg>
        <pc:picChg chg="add mod">
          <ac:chgData name="John Pitts" userId="6e2d9222b2023e5f" providerId="LiveId" clId="{192EA7DB-B006-480A-8A57-C35198D9B712}" dt="2024-07-04T00:11:31.797" v="2115" actId="1035"/>
          <ac:picMkLst>
            <pc:docMk/>
            <pc:sldMk cId="4224690553" sldId="285"/>
            <ac:picMk id="10" creationId="{A9AF03B2-686A-33AE-31AD-D73E41DF6735}"/>
          </ac:picMkLst>
        </pc:picChg>
        <pc:picChg chg="add mod">
          <ac:chgData name="John Pitts" userId="6e2d9222b2023e5f" providerId="LiveId" clId="{192EA7DB-B006-480A-8A57-C35198D9B712}" dt="2024-07-04T00:11:40.168" v="2141" actId="1036"/>
          <ac:picMkLst>
            <pc:docMk/>
            <pc:sldMk cId="4224690553" sldId="285"/>
            <ac:picMk id="12" creationId="{C59305BE-E5D3-5B4E-25E8-D742209C7430}"/>
          </ac:picMkLst>
        </pc:picChg>
      </pc:sldChg>
      <pc:sldChg chg="addSp delSp modSp add mod modAnim">
        <pc:chgData name="John Pitts" userId="6e2d9222b2023e5f" providerId="LiveId" clId="{192EA7DB-B006-480A-8A57-C35198D9B712}" dt="2024-07-05T23:48:19.392" v="2694" actId="166"/>
        <pc:sldMkLst>
          <pc:docMk/>
          <pc:sldMk cId="1921967891" sldId="286"/>
        </pc:sldMkLst>
        <pc:spChg chg="mod">
          <ac:chgData name="John Pitts" userId="6e2d9222b2023e5f" providerId="LiveId" clId="{192EA7DB-B006-480A-8A57-C35198D9B712}" dt="2024-07-05T23:42:32.963" v="2684" actId="207"/>
          <ac:spMkLst>
            <pc:docMk/>
            <pc:sldMk cId="1921967891" sldId="286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5T23:41:28.017" v="2682" actId="255"/>
          <ac:spMkLst>
            <pc:docMk/>
            <pc:sldMk cId="1921967891" sldId="286"/>
            <ac:spMk id="3" creationId="{00000000-0000-0000-0000-000000000000}"/>
          </ac:spMkLst>
        </pc:spChg>
        <pc:spChg chg="del">
          <ac:chgData name="John Pitts" userId="6e2d9222b2023e5f" providerId="LiveId" clId="{192EA7DB-B006-480A-8A57-C35198D9B712}" dt="2024-07-05T23:37:12.766" v="2577" actId="478"/>
          <ac:spMkLst>
            <pc:docMk/>
            <pc:sldMk cId="1921967891" sldId="286"/>
            <ac:spMk id="6" creationId="{00000000-0000-0000-0000-000000000000}"/>
          </ac:spMkLst>
        </pc:spChg>
        <pc:picChg chg="add mod ord">
          <ac:chgData name="John Pitts" userId="6e2d9222b2023e5f" providerId="LiveId" clId="{192EA7DB-B006-480A-8A57-C35198D9B712}" dt="2024-07-05T23:42:41.456" v="2685" actId="1076"/>
          <ac:picMkLst>
            <pc:docMk/>
            <pc:sldMk cId="1921967891" sldId="286"/>
            <ac:picMk id="8" creationId="{59866F45-75F0-1198-275C-13BBB46F5243}"/>
          </ac:picMkLst>
        </pc:picChg>
        <pc:picChg chg="add mod ord">
          <ac:chgData name="John Pitts" userId="6e2d9222b2023e5f" providerId="LiveId" clId="{192EA7DB-B006-480A-8A57-C35198D9B712}" dt="2024-07-05T23:43:06.245" v="2686" actId="167"/>
          <ac:picMkLst>
            <pc:docMk/>
            <pc:sldMk cId="1921967891" sldId="286"/>
            <ac:picMk id="10" creationId="{293F64E8-9C82-CE90-9FB4-80E421027BFA}"/>
          </ac:picMkLst>
        </pc:picChg>
        <pc:picChg chg="add mod ord">
          <ac:chgData name="John Pitts" userId="6e2d9222b2023e5f" providerId="LiveId" clId="{192EA7DB-B006-480A-8A57-C35198D9B712}" dt="2024-07-05T23:40:23" v="2679" actId="167"/>
          <ac:picMkLst>
            <pc:docMk/>
            <pc:sldMk cId="1921967891" sldId="286"/>
            <ac:picMk id="12" creationId="{B7634A0D-06F4-01AC-5C95-B7546993C880}"/>
          </ac:picMkLst>
        </pc:picChg>
        <pc:picChg chg="add mod ord">
          <ac:chgData name="John Pitts" userId="6e2d9222b2023e5f" providerId="LiveId" clId="{192EA7DB-B006-480A-8A57-C35198D9B712}" dt="2024-07-05T23:48:19.392" v="2694" actId="166"/>
          <ac:picMkLst>
            <pc:docMk/>
            <pc:sldMk cId="1921967891" sldId="286"/>
            <ac:picMk id="14" creationId="{519E5397-B9B2-6D32-4DEF-8CC629236E68}"/>
          </ac:picMkLst>
        </pc:picChg>
      </pc:sldChg>
      <pc:sldChg chg="delSp modSp add mod">
        <pc:chgData name="John Pitts" userId="6e2d9222b2023e5f" providerId="LiveId" clId="{192EA7DB-B006-480A-8A57-C35198D9B712}" dt="2024-07-06T15:43:14.367" v="3768" actId="6549"/>
        <pc:sldMkLst>
          <pc:docMk/>
          <pc:sldMk cId="2197554943" sldId="287"/>
        </pc:sldMkLst>
        <pc:spChg chg="mod">
          <ac:chgData name="John Pitts" userId="6e2d9222b2023e5f" providerId="LiveId" clId="{192EA7DB-B006-480A-8A57-C35198D9B712}" dt="2024-07-06T01:01:00.665" v="3246" actId="1035"/>
          <ac:spMkLst>
            <pc:docMk/>
            <pc:sldMk cId="2197554943" sldId="287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6T15:43:14.367" v="3768" actId="6549"/>
          <ac:spMkLst>
            <pc:docMk/>
            <pc:sldMk cId="2197554943" sldId="287"/>
            <ac:spMk id="3" creationId="{00000000-0000-0000-0000-000000000000}"/>
          </ac:spMkLst>
        </pc:spChg>
        <pc:spChg chg="del mod">
          <ac:chgData name="John Pitts" userId="6e2d9222b2023e5f" providerId="LiveId" clId="{192EA7DB-B006-480A-8A57-C35198D9B712}" dt="2024-07-06T01:00:43.439" v="3209" actId="478"/>
          <ac:spMkLst>
            <pc:docMk/>
            <pc:sldMk cId="2197554943" sldId="287"/>
            <ac:spMk id="6" creationId="{00000000-0000-0000-0000-000000000000}"/>
          </ac:spMkLst>
        </pc:spChg>
      </pc:sldChg>
      <pc:sldChg chg="addSp delSp modSp add mod modClrScheme delAnim modAnim chgLayout">
        <pc:chgData name="John Pitts" userId="6e2d9222b2023e5f" providerId="LiveId" clId="{192EA7DB-B006-480A-8A57-C35198D9B712}" dt="2024-07-07T01:15:11.364" v="4867" actId="478"/>
        <pc:sldMkLst>
          <pc:docMk/>
          <pc:sldMk cId="3380148405" sldId="288"/>
        </pc:sldMkLst>
        <pc:spChg chg="mod">
          <ac:chgData name="John Pitts" userId="6e2d9222b2023e5f" providerId="LiveId" clId="{192EA7DB-B006-480A-8A57-C35198D9B712}" dt="2024-07-07T00:04:58.573" v="4754" actId="1035"/>
          <ac:spMkLst>
            <pc:docMk/>
            <pc:sldMk cId="3380148405" sldId="288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7T00:32:44.516" v="4845" actId="14100"/>
          <ac:spMkLst>
            <pc:docMk/>
            <pc:sldMk cId="3380148405" sldId="288"/>
            <ac:spMk id="3" creationId="{00000000-0000-0000-0000-000000000000}"/>
          </ac:spMkLst>
        </pc:spChg>
        <pc:spChg chg="mod">
          <ac:chgData name="John Pitts" userId="6e2d9222b2023e5f" providerId="LiveId" clId="{192EA7DB-B006-480A-8A57-C35198D9B712}" dt="2024-07-07T00:04:33.256" v="4700" actId="26606"/>
          <ac:spMkLst>
            <pc:docMk/>
            <pc:sldMk cId="3380148405" sldId="288"/>
            <ac:spMk id="4" creationId="{00000000-0000-0000-0000-000000000000}"/>
          </ac:spMkLst>
        </pc:spChg>
        <pc:spChg chg="mod">
          <ac:chgData name="John Pitts" userId="6e2d9222b2023e5f" providerId="LiveId" clId="{192EA7DB-B006-480A-8A57-C35198D9B712}" dt="2024-07-07T00:04:33.256" v="4700" actId="26606"/>
          <ac:spMkLst>
            <pc:docMk/>
            <pc:sldMk cId="3380148405" sldId="288"/>
            <ac:spMk id="5" creationId="{00000000-0000-0000-0000-000000000000}"/>
          </ac:spMkLst>
        </pc:spChg>
        <pc:spChg chg="del">
          <ac:chgData name="John Pitts" userId="6e2d9222b2023e5f" providerId="LiveId" clId="{192EA7DB-B006-480A-8A57-C35198D9B712}" dt="2024-07-06T16:12:50.543" v="4687" actId="478"/>
          <ac:spMkLst>
            <pc:docMk/>
            <pc:sldMk cId="3380148405" sldId="288"/>
            <ac:spMk id="6" creationId="{00000000-0000-0000-0000-000000000000}"/>
          </ac:spMkLst>
        </pc:spChg>
        <pc:spChg chg="add del mod">
          <ac:chgData name="John Pitts" userId="6e2d9222b2023e5f" providerId="LiveId" clId="{192EA7DB-B006-480A-8A57-C35198D9B712}" dt="2024-07-07T01:15:11.364" v="4867" actId="478"/>
          <ac:spMkLst>
            <pc:docMk/>
            <pc:sldMk cId="3380148405" sldId="288"/>
            <ac:spMk id="11" creationId="{C87E41AB-2527-FC72-632A-F184712835CF}"/>
          </ac:spMkLst>
        </pc:spChg>
        <pc:graphicFrameChg chg="add del mod">
          <ac:chgData name="John Pitts" userId="6e2d9222b2023e5f" providerId="LiveId" clId="{192EA7DB-B006-480A-8A57-C35198D9B712}" dt="2024-07-07T01:13:33.280" v="4858" actId="478"/>
          <ac:graphicFrameMkLst>
            <pc:docMk/>
            <pc:sldMk cId="3380148405" sldId="288"/>
            <ac:graphicFrameMk id="6" creationId="{1A4E3063-B7F9-AF95-F0F2-D61A2653D79D}"/>
          </ac:graphicFrameMkLst>
        </pc:graphicFrameChg>
        <pc:graphicFrameChg chg="add mod">
          <ac:chgData name="John Pitts" userId="6e2d9222b2023e5f" providerId="LiveId" clId="{192EA7DB-B006-480A-8A57-C35198D9B712}" dt="2024-07-07T01:14:54.912" v="4866" actId="14100"/>
          <ac:graphicFrameMkLst>
            <pc:docMk/>
            <pc:sldMk cId="3380148405" sldId="288"/>
            <ac:graphicFrameMk id="7" creationId="{D6C34F78-354E-47BF-C126-28A7219D404C}"/>
          </ac:graphicFrameMkLst>
        </pc:graphicFrameChg>
        <pc:graphicFrameChg chg="add mod">
          <ac:chgData name="John Pitts" userId="6e2d9222b2023e5f" providerId="LiveId" clId="{192EA7DB-B006-480A-8A57-C35198D9B712}" dt="2024-07-07T01:13:45.572" v="4862" actId="1076"/>
          <ac:graphicFrameMkLst>
            <pc:docMk/>
            <pc:sldMk cId="3380148405" sldId="288"/>
            <ac:graphicFrameMk id="8" creationId="{1A4E3063-B7F9-AF95-F0F2-D61A2653D79D}"/>
          </ac:graphicFrameMkLst>
        </pc:graphicFrameChg>
        <pc:picChg chg="add del mod">
          <ac:chgData name="John Pitts" userId="6e2d9222b2023e5f" providerId="LiveId" clId="{192EA7DB-B006-480A-8A57-C35198D9B712}" dt="2024-07-06T15:24:45.300" v="3500" actId="478"/>
          <ac:picMkLst>
            <pc:docMk/>
            <pc:sldMk cId="3380148405" sldId="288"/>
            <ac:picMk id="8" creationId="{8EFD1A16-63E3-E044-D7DC-438D403812CE}"/>
          </ac:picMkLst>
        </pc:picChg>
        <pc:picChg chg="add del mod">
          <ac:chgData name="John Pitts" userId="6e2d9222b2023e5f" providerId="LiveId" clId="{192EA7DB-B006-480A-8A57-C35198D9B712}" dt="2024-07-07T00:04:16.490" v="4698" actId="478"/>
          <ac:picMkLst>
            <pc:docMk/>
            <pc:sldMk cId="3380148405" sldId="288"/>
            <ac:picMk id="10" creationId="{7C9C5CDC-4703-76D9-6192-26245C113C8F}"/>
          </ac:picMkLst>
        </pc:picChg>
      </pc:sldChg>
      <pc:sldChg chg="addSp delSp modSp new mod">
        <pc:chgData name="John Pitts" userId="6e2d9222b2023e5f" providerId="LiveId" clId="{192EA7DB-B006-480A-8A57-C35198D9B712}" dt="2024-07-07T02:30:51.363" v="4869" actId="3062"/>
        <pc:sldMkLst>
          <pc:docMk/>
          <pc:sldMk cId="4094540103" sldId="289"/>
        </pc:sldMkLst>
        <pc:spChg chg="del">
          <ac:chgData name="John Pitts" userId="6e2d9222b2023e5f" providerId="LiveId" clId="{192EA7DB-B006-480A-8A57-C35198D9B712}" dt="2024-07-02T01:12:38.515" v="1824" actId="478"/>
          <ac:spMkLst>
            <pc:docMk/>
            <pc:sldMk cId="4094540103" sldId="289"/>
            <ac:spMk id="2" creationId="{88901943-EF6B-DE8E-6445-A39F5E8215A9}"/>
          </ac:spMkLst>
        </pc:spChg>
        <pc:spChg chg="del">
          <ac:chgData name="John Pitts" userId="6e2d9222b2023e5f" providerId="LiveId" clId="{192EA7DB-B006-480A-8A57-C35198D9B712}" dt="2024-07-02T01:12:41.046" v="1825" actId="478"/>
          <ac:spMkLst>
            <pc:docMk/>
            <pc:sldMk cId="4094540103" sldId="289"/>
            <ac:spMk id="3" creationId="{5B8A18CE-2E2C-8E42-B3C3-E1A5FA4FD525}"/>
          </ac:spMkLst>
        </pc:spChg>
        <pc:spChg chg="add mod">
          <ac:chgData name="John Pitts" userId="6e2d9222b2023e5f" providerId="LiveId" clId="{192EA7DB-B006-480A-8A57-C35198D9B712}" dt="2024-07-07T02:30:51.363" v="4869" actId="3062"/>
          <ac:spMkLst>
            <pc:docMk/>
            <pc:sldMk cId="4094540103" sldId="289"/>
            <ac:spMk id="6" creationId="{94441FD5-007B-4A3D-F612-0075CDFA5806}"/>
          </ac:spMkLst>
        </pc:spChg>
        <pc:spChg chg="add mod">
          <ac:chgData name="John Pitts" userId="6e2d9222b2023e5f" providerId="LiveId" clId="{192EA7DB-B006-480A-8A57-C35198D9B712}" dt="2024-07-03T00:54:09.583" v="1842" actId="1076"/>
          <ac:spMkLst>
            <pc:docMk/>
            <pc:sldMk cId="4094540103" sldId="289"/>
            <ac:spMk id="7" creationId="{6FA135CF-4487-7BB5-8C8E-714FCF98630D}"/>
          </ac:spMkLst>
        </pc:spChg>
        <pc:picChg chg="add mod">
          <ac:chgData name="John Pitts" userId="6e2d9222b2023e5f" providerId="LiveId" clId="{192EA7DB-B006-480A-8A57-C35198D9B712}" dt="2024-07-02T01:13:30.204" v="1831" actId="1076"/>
          <ac:picMkLst>
            <pc:docMk/>
            <pc:sldMk cId="4094540103" sldId="289"/>
            <ac:picMk id="5" creationId="{575A9F87-292A-E20C-D627-76893AC160E4}"/>
          </ac:picMkLst>
        </pc:picChg>
      </pc:sldChg>
      <pc:sldChg chg="addSp delSp modSp add mod">
        <pc:chgData name="John Pitts" userId="6e2d9222b2023e5f" providerId="LiveId" clId="{192EA7DB-B006-480A-8A57-C35198D9B712}" dt="2024-07-04T16:15:53.029" v="2508" actId="20577"/>
        <pc:sldMkLst>
          <pc:docMk/>
          <pc:sldMk cId="3125295577" sldId="290"/>
        </pc:sldMkLst>
        <pc:spChg chg="mod">
          <ac:chgData name="John Pitts" userId="6e2d9222b2023e5f" providerId="LiveId" clId="{192EA7DB-B006-480A-8A57-C35198D9B712}" dt="2024-07-04T15:22:18.223" v="2315" actId="1037"/>
          <ac:spMkLst>
            <pc:docMk/>
            <pc:sldMk cId="3125295577" sldId="290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4T16:15:53.029" v="2508" actId="20577"/>
          <ac:spMkLst>
            <pc:docMk/>
            <pc:sldMk cId="3125295577" sldId="290"/>
            <ac:spMk id="3" creationId="{00000000-0000-0000-0000-000000000000}"/>
          </ac:spMkLst>
        </pc:spChg>
        <pc:spChg chg="del">
          <ac:chgData name="John Pitts" userId="6e2d9222b2023e5f" providerId="LiveId" clId="{192EA7DB-B006-480A-8A57-C35198D9B712}" dt="2024-07-04T15:22:04.663" v="2288" actId="478"/>
          <ac:spMkLst>
            <pc:docMk/>
            <pc:sldMk cId="3125295577" sldId="290"/>
            <ac:spMk id="6" creationId="{00000000-0000-0000-0000-000000000000}"/>
          </ac:spMkLst>
        </pc:spChg>
        <pc:picChg chg="add mod ord">
          <ac:chgData name="John Pitts" userId="6e2d9222b2023e5f" providerId="LiveId" clId="{192EA7DB-B006-480A-8A57-C35198D9B712}" dt="2024-07-04T16:10:27.388" v="2436" actId="12788"/>
          <ac:picMkLst>
            <pc:docMk/>
            <pc:sldMk cId="3125295577" sldId="290"/>
            <ac:picMk id="8" creationId="{E28ED832-372A-9B56-90C8-1842BF84E2B8}"/>
          </ac:picMkLst>
        </pc:picChg>
        <pc:picChg chg="add del mod">
          <ac:chgData name="John Pitts" userId="6e2d9222b2023e5f" providerId="LiveId" clId="{192EA7DB-B006-480A-8A57-C35198D9B712}" dt="2024-07-04T16:10:10.505" v="2433" actId="478"/>
          <ac:picMkLst>
            <pc:docMk/>
            <pc:sldMk cId="3125295577" sldId="290"/>
            <ac:picMk id="10" creationId="{ADCD47F8-D183-066C-F436-21F7676BD1FA}"/>
          </ac:picMkLst>
        </pc:picChg>
        <pc:picChg chg="add del mod">
          <ac:chgData name="John Pitts" userId="6e2d9222b2023e5f" providerId="LiveId" clId="{192EA7DB-B006-480A-8A57-C35198D9B712}" dt="2024-07-04T16:10:12.595" v="2434" actId="478"/>
          <ac:picMkLst>
            <pc:docMk/>
            <pc:sldMk cId="3125295577" sldId="290"/>
            <ac:picMk id="12" creationId="{6A3B6B16-6FFB-4D61-AEDD-C70F44D98CA9}"/>
          </ac:picMkLst>
        </pc:picChg>
      </pc:sldChg>
      <pc:sldChg chg="add del">
        <pc:chgData name="John Pitts" userId="6e2d9222b2023e5f" providerId="LiveId" clId="{192EA7DB-B006-480A-8A57-C35198D9B712}" dt="2024-07-06T00:27:26.604" v="2788" actId="47"/>
        <pc:sldMkLst>
          <pc:docMk/>
          <pc:sldMk cId="3574116420" sldId="291"/>
        </pc:sldMkLst>
      </pc:sldChg>
      <pc:sldChg chg="addSp delSp modSp add mod">
        <pc:chgData name="John Pitts" userId="6e2d9222b2023e5f" providerId="LiveId" clId="{192EA7DB-B006-480A-8A57-C35198D9B712}" dt="2024-07-06T00:24:25.119" v="2787" actId="1076"/>
        <pc:sldMkLst>
          <pc:docMk/>
          <pc:sldMk cId="115439680" sldId="292"/>
        </pc:sldMkLst>
        <pc:spChg chg="mod">
          <ac:chgData name="John Pitts" userId="6e2d9222b2023e5f" providerId="LiveId" clId="{192EA7DB-B006-480A-8A57-C35198D9B712}" dt="2024-07-05T23:50:28.600" v="2695" actId="6549"/>
          <ac:spMkLst>
            <pc:docMk/>
            <pc:sldMk cId="115439680" sldId="292"/>
            <ac:spMk id="3" creationId="{00000000-0000-0000-0000-000000000000}"/>
          </ac:spMkLst>
        </pc:spChg>
        <pc:spChg chg="del">
          <ac:chgData name="John Pitts" userId="6e2d9222b2023e5f" providerId="LiveId" clId="{192EA7DB-B006-480A-8A57-C35198D9B712}" dt="2024-07-04T16:08:09.782" v="2430" actId="478"/>
          <ac:spMkLst>
            <pc:docMk/>
            <pc:sldMk cId="115439680" sldId="292"/>
            <ac:spMk id="6" creationId="{00000000-0000-0000-0000-000000000000}"/>
          </ac:spMkLst>
        </pc:spChg>
        <pc:picChg chg="add mod">
          <ac:chgData name="John Pitts" userId="6e2d9222b2023e5f" providerId="LiveId" clId="{192EA7DB-B006-480A-8A57-C35198D9B712}" dt="2024-07-06T00:18:54.570" v="2750" actId="1037"/>
          <ac:picMkLst>
            <pc:docMk/>
            <pc:sldMk cId="115439680" sldId="292"/>
            <ac:picMk id="8" creationId="{AB4703ED-4C6A-C234-79F3-94291ABF9870}"/>
          </ac:picMkLst>
        </pc:picChg>
        <pc:picChg chg="add mod">
          <ac:chgData name="John Pitts" userId="6e2d9222b2023e5f" providerId="LiveId" clId="{192EA7DB-B006-480A-8A57-C35198D9B712}" dt="2024-07-06T00:18:36.900" v="2709" actId="1076"/>
          <ac:picMkLst>
            <pc:docMk/>
            <pc:sldMk cId="115439680" sldId="292"/>
            <ac:picMk id="10" creationId="{EE1486CE-4EA2-A3C6-992E-48BF9DBC3A2F}"/>
          </ac:picMkLst>
        </pc:picChg>
        <pc:picChg chg="add mod">
          <ac:chgData name="John Pitts" userId="6e2d9222b2023e5f" providerId="LiveId" clId="{192EA7DB-B006-480A-8A57-C35198D9B712}" dt="2024-07-06T00:19:02.658" v="2782" actId="1038"/>
          <ac:picMkLst>
            <pc:docMk/>
            <pc:sldMk cId="115439680" sldId="292"/>
            <ac:picMk id="12" creationId="{B090C6A0-E74E-0E0D-DC74-80DEE66709F7}"/>
          </ac:picMkLst>
        </pc:picChg>
        <pc:picChg chg="add mod">
          <ac:chgData name="John Pitts" userId="6e2d9222b2023e5f" providerId="LiveId" clId="{192EA7DB-B006-480A-8A57-C35198D9B712}" dt="2024-07-06T00:24:25.119" v="2787" actId="1076"/>
          <ac:picMkLst>
            <pc:docMk/>
            <pc:sldMk cId="115439680" sldId="292"/>
            <ac:picMk id="14" creationId="{D525581D-3D10-6196-C1C5-791029D9176A}"/>
          </ac:picMkLst>
        </pc:picChg>
      </pc:sldChg>
      <pc:sldChg chg="addSp delSp modSp add mod">
        <pc:chgData name="John Pitts" userId="6e2d9222b2023e5f" providerId="LiveId" clId="{192EA7DB-B006-480A-8A57-C35198D9B712}" dt="2024-07-04T16:17:10.866" v="2521" actId="20577"/>
        <pc:sldMkLst>
          <pc:docMk/>
          <pc:sldMk cId="2660938680" sldId="293"/>
        </pc:sldMkLst>
        <pc:spChg chg="mod">
          <ac:chgData name="John Pitts" userId="6e2d9222b2023e5f" providerId="LiveId" clId="{192EA7DB-B006-480A-8A57-C35198D9B712}" dt="2024-07-04T16:17:10.866" v="2521" actId="20577"/>
          <ac:spMkLst>
            <pc:docMk/>
            <pc:sldMk cId="2660938680" sldId="293"/>
            <ac:spMk id="3" creationId="{00000000-0000-0000-0000-000000000000}"/>
          </ac:spMkLst>
        </pc:spChg>
        <pc:picChg chg="add mod">
          <ac:chgData name="John Pitts" userId="6e2d9222b2023e5f" providerId="LiveId" clId="{192EA7DB-B006-480A-8A57-C35198D9B712}" dt="2024-07-04T16:13:31.042" v="2487" actId="1076"/>
          <ac:picMkLst>
            <pc:docMk/>
            <pc:sldMk cId="2660938680" sldId="293"/>
            <ac:picMk id="7" creationId="{56F14004-83D9-78A9-8605-B2C4E241A13E}"/>
          </ac:picMkLst>
        </pc:picChg>
        <pc:picChg chg="del">
          <ac:chgData name="John Pitts" userId="6e2d9222b2023e5f" providerId="LiveId" clId="{192EA7DB-B006-480A-8A57-C35198D9B712}" dt="2024-07-04T16:12:56.987" v="2480" actId="478"/>
          <ac:picMkLst>
            <pc:docMk/>
            <pc:sldMk cId="2660938680" sldId="293"/>
            <ac:picMk id="8" creationId="{E28ED832-372A-9B56-90C8-1842BF84E2B8}"/>
          </ac:picMkLst>
        </pc:picChg>
        <pc:picChg chg="mod">
          <ac:chgData name="John Pitts" userId="6e2d9222b2023e5f" providerId="LiveId" clId="{192EA7DB-B006-480A-8A57-C35198D9B712}" dt="2024-07-04T16:13:03.088" v="2481" actId="1076"/>
          <ac:picMkLst>
            <pc:docMk/>
            <pc:sldMk cId="2660938680" sldId="293"/>
            <ac:picMk id="10" creationId="{ADCD47F8-D183-066C-F436-21F7676BD1FA}"/>
          </ac:picMkLst>
        </pc:picChg>
        <pc:picChg chg="mod">
          <ac:chgData name="John Pitts" userId="6e2d9222b2023e5f" providerId="LiveId" clId="{192EA7DB-B006-480A-8A57-C35198D9B712}" dt="2024-07-04T16:13:07.658" v="2482" actId="1076"/>
          <ac:picMkLst>
            <pc:docMk/>
            <pc:sldMk cId="2660938680" sldId="293"/>
            <ac:picMk id="12" creationId="{6A3B6B16-6FFB-4D61-AEDD-C70F44D98CA9}"/>
          </ac:picMkLst>
        </pc:picChg>
      </pc:sldChg>
      <pc:sldChg chg="delSp modSp add mod">
        <pc:chgData name="John Pitts" userId="6e2d9222b2023e5f" providerId="LiveId" clId="{192EA7DB-B006-480A-8A57-C35198D9B712}" dt="2024-07-06T15:57:27.083" v="4411" actId="20577"/>
        <pc:sldMkLst>
          <pc:docMk/>
          <pc:sldMk cId="2922646922" sldId="294"/>
        </pc:sldMkLst>
        <pc:spChg chg="mod">
          <ac:chgData name="John Pitts" userId="6e2d9222b2023e5f" providerId="LiveId" clId="{192EA7DB-B006-480A-8A57-C35198D9B712}" dt="2024-07-06T15:56:37.519" v="4344" actId="1035"/>
          <ac:spMkLst>
            <pc:docMk/>
            <pc:sldMk cId="2922646922" sldId="294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6T15:57:27.083" v="4411" actId="20577"/>
          <ac:spMkLst>
            <pc:docMk/>
            <pc:sldMk cId="2922646922" sldId="294"/>
            <ac:spMk id="3" creationId="{00000000-0000-0000-0000-000000000000}"/>
          </ac:spMkLst>
        </pc:spChg>
        <pc:spChg chg="del mod">
          <ac:chgData name="John Pitts" userId="6e2d9222b2023e5f" providerId="LiveId" clId="{192EA7DB-B006-480A-8A57-C35198D9B712}" dt="2024-07-06T15:56:49.614" v="4358" actId="478"/>
          <ac:spMkLst>
            <pc:docMk/>
            <pc:sldMk cId="2922646922" sldId="294"/>
            <ac:spMk id="6" creationId="{00000000-0000-0000-0000-000000000000}"/>
          </ac:spMkLst>
        </pc:spChg>
      </pc:sldChg>
      <pc:sldChg chg="delSp modSp add mod">
        <pc:chgData name="John Pitts" userId="6e2d9222b2023e5f" providerId="LiveId" clId="{192EA7DB-B006-480A-8A57-C35198D9B712}" dt="2024-07-06T15:27:13.386" v="3624" actId="478"/>
        <pc:sldMkLst>
          <pc:docMk/>
          <pc:sldMk cId="3363621475" sldId="295"/>
        </pc:sldMkLst>
        <pc:spChg chg="mod">
          <ac:chgData name="John Pitts" userId="6e2d9222b2023e5f" providerId="LiveId" clId="{192EA7DB-B006-480A-8A57-C35198D9B712}" dt="2024-07-06T15:25:39.084" v="3595" actId="1076"/>
          <ac:spMkLst>
            <pc:docMk/>
            <pc:sldMk cId="3363621475" sldId="295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6T15:25:55.021" v="3614" actId="20577"/>
          <ac:spMkLst>
            <pc:docMk/>
            <pc:sldMk cId="3363621475" sldId="295"/>
            <ac:spMk id="3" creationId="{00000000-0000-0000-0000-000000000000}"/>
          </ac:spMkLst>
        </pc:spChg>
        <pc:spChg chg="del">
          <ac:chgData name="John Pitts" userId="6e2d9222b2023e5f" providerId="LiveId" clId="{192EA7DB-B006-480A-8A57-C35198D9B712}" dt="2024-07-06T15:27:13.386" v="3624" actId="478"/>
          <ac:spMkLst>
            <pc:docMk/>
            <pc:sldMk cId="3363621475" sldId="295"/>
            <ac:spMk id="6" creationId="{00000000-0000-0000-0000-000000000000}"/>
          </ac:spMkLst>
        </pc:spChg>
        <pc:picChg chg="mod ord">
          <ac:chgData name="John Pitts" userId="6e2d9222b2023e5f" providerId="LiveId" clId="{192EA7DB-B006-480A-8A57-C35198D9B712}" dt="2024-07-06T15:26:37.185" v="3623" actId="12788"/>
          <ac:picMkLst>
            <pc:docMk/>
            <pc:sldMk cId="3363621475" sldId="295"/>
            <ac:picMk id="8" creationId="{8EFD1A16-63E3-E044-D7DC-438D403812CE}"/>
          </ac:picMkLst>
        </pc:picChg>
      </pc:sldChg>
      <pc:sldChg chg="addSp delSp modSp add mod">
        <pc:chgData name="John Pitts" userId="6e2d9222b2023e5f" providerId="LiveId" clId="{192EA7DB-B006-480A-8A57-C35198D9B712}" dt="2024-07-06T15:30:21.498" v="3654" actId="14100"/>
        <pc:sldMkLst>
          <pc:docMk/>
          <pc:sldMk cId="558753568" sldId="296"/>
        </pc:sldMkLst>
        <pc:spChg chg="mod">
          <ac:chgData name="John Pitts" userId="6e2d9222b2023e5f" providerId="LiveId" clId="{192EA7DB-B006-480A-8A57-C35198D9B712}" dt="2024-07-06T15:28:35.976" v="3648" actId="20577"/>
          <ac:spMkLst>
            <pc:docMk/>
            <pc:sldMk cId="558753568" sldId="296"/>
            <ac:spMk id="3" creationId="{00000000-0000-0000-0000-000000000000}"/>
          </ac:spMkLst>
        </pc:spChg>
        <pc:picChg chg="add mod">
          <ac:chgData name="John Pitts" userId="6e2d9222b2023e5f" providerId="LiveId" clId="{192EA7DB-B006-480A-8A57-C35198D9B712}" dt="2024-07-06T15:30:21.498" v="3654" actId="14100"/>
          <ac:picMkLst>
            <pc:docMk/>
            <pc:sldMk cId="558753568" sldId="296"/>
            <ac:picMk id="7" creationId="{DB299B6F-DB57-48A8-E378-0233745747B3}"/>
          </ac:picMkLst>
        </pc:picChg>
        <pc:picChg chg="del">
          <ac:chgData name="John Pitts" userId="6e2d9222b2023e5f" providerId="LiveId" clId="{192EA7DB-B006-480A-8A57-C35198D9B712}" dt="2024-07-06T15:27:29.028" v="3626" actId="478"/>
          <ac:picMkLst>
            <pc:docMk/>
            <pc:sldMk cId="558753568" sldId="296"/>
            <ac:picMk id="8" creationId="{8EFD1A16-63E3-E044-D7DC-438D403812CE}"/>
          </ac:picMkLst>
        </pc:picChg>
      </pc:sldChg>
      <pc:sldChg chg="addSp modSp add mod">
        <pc:chgData name="John Pitts" userId="6e2d9222b2023e5f" providerId="LiveId" clId="{192EA7DB-B006-480A-8A57-C35198D9B712}" dt="2024-07-06T16:05:01.590" v="4679" actId="1076"/>
        <pc:sldMkLst>
          <pc:docMk/>
          <pc:sldMk cId="3160213943" sldId="297"/>
        </pc:sldMkLst>
        <pc:spChg chg="mod">
          <ac:chgData name="John Pitts" userId="6e2d9222b2023e5f" providerId="LiveId" clId="{192EA7DB-B006-480A-8A57-C35198D9B712}" dt="2024-07-06T16:00:38.037" v="4436" actId="20577"/>
          <ac:spMkLst>
            <pc:docMk/>
            <pc:sldMk cId="3160213943" sldId="297"/>
            <ac:spMk id="2" creationId="{00000000-0000-0000-0000-000000000000}"/>
          </ac:spMkLst>
        </pc:spChg>
        <pc:spChg chg="mod">
          <ac:chgData name="John Pitts" userId="6e2d9222b2023e5f" providerId="LiveId" clId="{192EA7DB-B006-480A-8A57-C35198D9B712}" dt="2024-07-06T16:04:38.708" v="4674" actId="20577"/>
          <ac:spMkLst>
            <pc:docMk/>
            <pc:sldMk cId="3160213943" sldId="297"/>
            <ac:spMk id="3" creationId="{00000000-0000-0000-0000-000000000000}"/>
          </ac:spMkLst>
        </pc:spChg>
        <pc:picChg chg="add mod">
          <ac:chgData name="John Pitts" userId="6e2d9222b2023e5f" providerId="LiveId" clId="{192EA7DB-B006-480A-8A57-C35198D9B712}" dt="2024-07-06T16:05:01.590" v="4679" actId="1076"/>
          <ac:picMkLst>
            <pc:docMk/>
            <pc:sldMk cId="3160213943" sldId="297"/>
            <ac:picMk id="7" creationId="{D364CD0C-C84D-67D7-B7C3-24E4D910A931}"/>
          </ac:picMkLst>
        </pc:picChg>
      </pc:sldChg>
      <pc:sldChg chg="addSp delSp modSp add mod delAnim">
        <pc:chgData name="John Pitts" userId="6e2d9222b2023e5f" providerId="LiveId" clId="{192EA7DB-B006-480A-8A57-C35198D9B712}" dt="2024-07-07T00:18:57.731" v="4812" actId="12788"/>
        <pc:sldMkLst>
          <pc:docMk/>
          <pc:sldMk cId="3538850520" sldId="298"/>
        </pc:sldMkLst>
        <pc:spChg chg="mod">
          <ac:chgData name="John Pitts" userId="6e2d9222b2023e5f" providerId="LiveId" clId="{192EA7DB-B006-480A-8A57-C35198D9B712}" dt="2024-07-07T00:17:42.178" v="4800" actId="1076"/>
          <ac:spMkLst>
            <pc:docMk/>
            <pc:sldMk cId="3538850520" sldId="298"/>
            <ac:spMk id="2" creationId="{00000000-0000-0000-0000-000000000000}"/>
          </ac:spMkLst>
        </pc:spChg>
        <pc:spChg chg="del mod">
          <ac:chgData name="John Pitts" userId="6e2d9222b2023e5f" providerId="LiveId" clId="{192EA7DB-B006-480A-8A57-C35198D9B712}" dt="2024-07-07T00:17:49.428" v="4801" actId="478"/>
          <ac:spMkLst>
            <pc:docMk/>
            <pc:sldMk cId="3538850520" sldId="298"/>
            <ac:spMk id="3" creationId="{00000000-0000-0000-0000-000000000000}"/>
          </ac:spMkLst>
        </pc:spChg>
        <pc:spChg chg="add del mod">
          <ac:chgData name="John Pitts" userId="6e2d9222b2023e5f" providerId="LiveId" clId="{192EA7DB-B006-480A-8A57-C35198D9B712}" dt="2024-07-07T00:18:34.311" v="4807" actId="931"/>
          <ac:spMkLst>
            <pc:docMk/>
            <pc:sldMk cId="3538850520" sldId="298"/>
            <ac:spMk id="7" creationId="{463271F5-28B2-FD1C-683F-4A92544BC165}"/>
          </ac:spMkLst>
        </pc:spChg>
        <pc:picChg chg="add mod">
          <ac:chgData name="John Pitts" userId="6e2d9222b2023e5f" providerId="LiveId" clId="{192EA7DB-B006-480A-8A57-C35198D9B712}" dt="2024-07-07T00:18:57.731" v="4812" actId="12788"/>
          <ac:picMkLst>
            <pc:docMk/>
            <pc:sldMk cId="3538850520" sldId="298"/>
            <ac:picMk id="9" creationId="{E13377A7-B89C-119E-1264-AD7E86F19AB4}"/>
          </ac:picMkLst>
        </pc:picChg>
        <pc:picChg chg="del">
          <ac:chgData name="John Pitts" userId="6e2d9222b2023e5f" providerId="LiveId" clId="{192EA7DB-B006-480A-8A57-C35198D9B712}" dt="2024-07-07T00:17:52.260" v="4802" actId="478"/>
          <ac:picMkLst>
            <pc:docMk/>
            <pc:sldMk cId="3538850520" sldId="298"/>
            <ac:picMk id="10" creationId="{7C9C5CDC-4703-76D9-6192-26245C113C8F}"/>
          </ac:picMkLst>
        </pc:picChg>
      </pc:sldChg>
      <pc:sldChg chg="addSp delSp modSp add mod">
        <pc:chgData name="John Pitts" userId="6e2d9222b2023e5f" providerId="LiveId" clId="{192EA7DB-B006-480A-8A57-C35198D9B712}" dt="2024-07-11T00:18:14.792" v="4911" actId="12788"/>
        <pc:sldMkLst>
          <pc:docMk/>
          <pc:sldMk cId="1333871762" sldId="299"/>
        </pc:sldMkLst>
        <pc:spChg chg="mod">
          <ac:chgData name="John Pitts" userId="6e2d9222b2023e5f" providerId="LiveId" clId="{192EA7DB-B006-480A-8A57-C35198D9B712}" dt="2024-07-11T00:16:49.334" v="4901" actId="20577"/>
          <ac:spMkLst>
            <pc:docMk/>
            <pc:sldMk cId="1333871762" sldId="299"/>
            <ac:spMk id="2" creationId="{00000000-0000-0000-0000-000000000000}"/>
          </ac:spMkLst>
        </pc:spChg>
        <pc:spChg chg="del mod">
          <ac:chgData name="John Pitts" userId="6e2d9222b2023e5f" providerId="LiveId" clId="{192EA7DB-B006-480A-8A57-C35198D9B712}" dt="2024-07-11T00:16:52.681" v="4902"/>
          <ac:spMkLst>
            <pc:docMk/>
            <pc:sldMk cId="1333871762" sldId="299"/>
            <ac:spMk id="3" creationId="{00000000-0000-0000-0000-000000000000}"/>
          </ac:spMkLst>
        </pc:spChg>
        <pc:spChg chg="add mod">
          <ac:chgData name="John Pitts" userId="6e2d9222b2023e5f" providerId="LiveId" clId="{192EA7DB-B006-480A-8A57-C35198D9B712}" dt="2024-07-11T00:18:14.792" v="4911" actId="12788"/>
          <ac:spMkLst>
            <pc:docMk/>
            <pc:sldMk cId="1333871762" sldId="299"/>
            <ac:spMk id="8" creationId="{1B19C98C-F42E-D48A-45B5-475C177F2645}"/>
          </ac:spMkLst>
        </pc:spChg>
        <pc:picChg chg="del">
          <ac:chgData name="John Pitts" userId="6e2d9222b2023e5f" providerId="LiveId" clId="{192EA7DB-B006-480A-8A57-C35198D9B712}" dt="2024-07-11T00:16:23.317" v="4881" actId="478"/>
          <ac:picMkLst>
            <pc:docMk/>
            <pc:sldMk cId="1333871762" sldId="299"/>
            <ac:picMk id="7" creationId="{DB299B6F-DB57-48A8-E378-0233745747B3}"/>
          </ac:picMkLst>
        </pc:picChg>
        <pc:picChg chg="add mod">
          <ac:chgData name="John Pitts" userId="6e2d9222b2023e5f" providerId="LiveId" clId="{192EA7DB-B006-480A-8A57-C35198D9B712}" dt="2024-07-11T00:17:16.864" v="4907" actId="12788"/>
          <ac:picMkLst>
            <pc:docMk/>
            <pc:sldMk cId="1333871762" sldId="299"/>
            <ac:picMk id="1026" creationId="{CF6398CF-94AB-B494-91D6-19E38E991F25}"/>
          </ac:picMkLst>
        </pc:picChg>
      </pc:sldChg>
      <pc:sldMasterChg chg="modSldLayout">
        <pc:chgData name="John Pitts" userId="6e2d9222b2023e5f" providerId="LiveId" clId="{192EA7DB-B006-480A-8A57-C35198D9B712}" dt="2024-07-03T00:51:04.035" v="1835" actId="478"/>
        <pc:sldMasterMkLst>
          <pc:docMk/>
          <pc:sldMasterMk cId="2866046469" sldId="2147483648"/>
        </pc:sldMasterMkLst>
        <pc:sldLayoutChg chg="addSp delSp mod">
          <pc:chgData name="John Pitts" userId="6e2d9222b2023e5f" providerId="LiveId" clId="{192EA7DB-B006-480A-8A57-C35198D9B712}" dt="2024-07-03T00:51:04.035" v="1835" actId="478"/>
          <pc:sldLayoutMkLst>
            <pc:docMk/>
            <pc:sldMasterMk cId="2866046469" sldId="2147483648"/>
            <pc:sldLayoutMk cId="698731021" sldId="2147483649"/>
          </pc:sldLayoutMkLst>
          <pc:spChg chg="add del">
            <ac:chgData name="John Pitts" userId="6e2d9222b2023e5f" providerId="LiveId" clId="{192EA7DB-B006-480A-8A57-C35198D9B712}" dt="2024-07-03T00:51:04.035" v="1835" actId="478"/>
            <ac:spMkLst>
              <pc:docMk/>
              <pc:sldMasterMk cId="2866046469" sldId="2147483648"/>
              <pc:sldLayoutMk cId="698731021" sldId="2147483649"/>
              <ac:spMk id="9" creationId="{00000000-0000-0000-0000-000000000000}"/>
            </ac:spMkLst>
          </pc:spChg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e2d9222b2023e5f/Margate/Solar%20and%20Energy/413%20N.%20Huntington%20Energy%20and%20Solar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d.docs.live.net/6e2d9222b2023e5f/Margate/Solar%20and%20Energy/413%20N.%20Huntington%20Energy%20and%20Solar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4"/>
    </mc:Choice>
    <mc:Fallback>
      <c:style val="4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0" i="0" u="none" strike="noStrike" kern="1200" cap="none" spc="5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ELECTRIC USAGE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0" i="0" u="none" strike="noStrike" kern="1200" cap="none" spc="5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'[413 N. Huntington Energy and Solar.xlsx]413 N. Huntington Energy Use '!$D$5</c:f>
              <c:strCache>
                <c:ptCount val="1"/>
                <c:pt idx="0">
                  <c:v>USAGE</c:v>
                </c:pt>
              </c:strCache>
            </c:strRef>
          </c:tx>
          <c:spPr>
            <a:noFill/>
            <a:ln w="25400" cap="flat" cmpd="sng" algn="ctr">
              <a:solidFill>
                <a:schemeClr val="accent2"/>
              </a:solidFill>
              <a:miter lim="800000"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'[413 N. Huntington Energy and Solar.xlsx]413 N. Huntington Energy Use '!$C$6:$C$34</c:f>
              <c:numCache>
                <c:formatCode>[$-409]mmm\-yy;@</c:formatCode>
                <c:ptCount val="26"/>
                <c:pt idx="0">
                  <c:v>44691</c:v>
                </c:pt>
                <c:pt idx="1">
                  <c:v>44721</c:v>
                </c:pt>
                <c:pt idx="2">
                  <c:v>44751</c:v>
                </c:pt>
                <c:pt idx="3">
                  <c:v>44783</c:v>
                </c:pt>
                <c:pt idx="4">
                  <c:v>44816</c:v>
                </c:pt>
                <c:pt idx="5">
                  <c:v>44845</c:v>
                </c:pt>
                <c:pt idx="6">
                  <c:v>44873</c:v>
                </c:pt>
                <c:pt idx="7">
                  <c:v>44903</c:v>
                </c:pt>
                <c:pt idx="8">
                  <c:v>44935</c:v>
                </c:pt>
                <c:pt idx="9">
                  <c:v>44964</c:v>
                </c:pt>
                <c:pt idx="10">
                  <c:v>44994</c:v>
                </c:pt>
                <c:pt idx="11">
                  <c:v>45026</c:v>
                </c:pt>
                <c:pt idx="12">
                  <c:v>45051</c:v>
                </c:pt>
                <c:pt idx="13">
                  <c:v>45085</c:v>
                </c:pt>
                <c:pt idx="14">
                  <c:v>45118</c:v>
                </c:pt>
                <c:pt idx="15">
                  <c:v>45147</c:v>
                </c:pt>
                <c:pt idx="16">
                  <c:v>45180</c:v>
                </c:pt>
                <c:pt idx="17">
                  <c:v>45209</c:v>
                </c:pt>
                <c:pt idx="18">
                  <c:v>45239</c:v>
                </c:pt>
                <c:pt idx="19">
                  <c:v>45269</c:v>
                </c:pt>
                <c:pt idx="20">
                  <c:v>45301</c:v>
                </c:pt>
                <c:pt idx="21">
                  <c:v>45331</c:v>
                </c:pt>
                <c:pt idx="22">
                  <c:v>45362</c:v>
                </c:pt>
                <c:pt idx="23">
                  <c:v>45392</c:v>
                </c:pt>
                <c:pt idx="24">
                  <c:v>45421</c:v>
                </c:pt>
                <c:pt idx="25">
                  <c:v>45454</c:v>
                </c:pt>
              </c:numCache>
            </c:numRef>
          </c:cat>
          <c:val>
            <c:numRef>
              <c:f>'[413 N. Huntington Energy and Solar.xlsx]413 N. Huntington Energy Use '!$D$6:$D$34</c:f>
              <c:numCache>
                <c:formatCode>General</c:formatCode>
                <c:ptCount val="26"/>
                <c:pt idx="0">
                  <c:v>146</c:v>
                </c:pt>
                <c:pt idx="1">
                  <c:v>642</c:v>
                </c:pt>
                <c:pt idx="2">
                  <c:v>884</c:v>
                </c:pt>
                <c:pt idx="3">
                  <c:v>1385</c:v>
                </c:pt>
                <c:pt idx="4">
                  <c:v>1418</c:v>
                </c:pt>
                <c:pt idx="5">
                  <c:v>671</c:v>
                </c:pt>
                <c:pt idx="6">
                  <c:v>364</c:v>
                </c:pt>
                <c:pt idx="7">
                  <c:v>255</c:v>
                </c:pt>
                <c:pt idx="8">
                  <c:v>265</c:v>
                </c:pt>
                <c:pt idx="9">
                  <c:v>240</c:v>
                </c:pt>
                <c:pt idx="10">
                  <c:v>229</c:v>
                </c:pt>
                <c:pt idx="11">
                  <c:v>234</c:v>
                </c:pt>
                <c:pt idx="12">
                  <c:v>287</c:v>
                </c:pt>
                <c:pt idx="13">
                  <c:v>590</c:v>
                </c:pt>
                <c:pt idx="14">
                  <c:v>1454</c:v>
                </c:pt>
                <c:pt idx="15">
                  <c:v>1661</c:v>
                </c:pt>
                <c:pt idx="16">
                  <c:v>1747</c:v>
                </c:pt>
                <c:pt idx="17">
                  <c:v>1172</c:v>
                </c:pt>
                <c:pt idx="18">
                  <c:v>699</c:v>
                </c:pt>
                <c:pt idx="19">
                  <c:v>567</c:v>
                </c:pt>
                <c:pt idx="20">
                  <c:v>564</c:v>
                </c:pt>
                <c:pt idx="21">
                  <c:v>399</c:v>
                </c:pt>
                <c:pt idx="22">
                  <c:v>532</c:v>
                </c:pt>
                <c:pt idx="23">
                  <c:v>873</c:v>
                </c:pt>
                <c:pt idx="24">
                  <c:v>801</c:v>
                </c:pt>
                <c:pt idx="25">
                  <c:v>898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B58-4E2E-AF70-C7328D4D353E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35"/>
        <c:axId val="1268101400"/>
        <c:axId val="1268103200"/>
      </c:barChart>
      <c:dateAx>
        <c:axId val="1268101400"/>
        <c:scaling>
          <c:orientation val="minMax"/>
        </c:scaling>
        <c:delete val="0"/>
        <c:axPos val="b"/>
        <c:numFmt formatCode="[$-409]mmm\-yy;@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103200"/>
        <c:crosses val="autoZero"/>
        <c:auto val="1"/>
        <c:lblOffset val="100"/>
        <c:baseTimeUnit val="days"/>
      </c:dateAx>
      <c:valAx>
        <c:axId val="1268103200"/>
        <c:scaling>
          <c:orientation val="minMax"/>
        </c:scaling>
        <c:delete val="0"/>
        <c:axPos val="l"/>
        <c:majorGridlines>
          <c:spPr>
            <a:ln w="9525">
              <a:solidFill>
                <a:schemeClr val="tx1">
                  <a:lumMod val="15000"/>
                  <a:lumOff val="85000"/>
                </a:schemeClr>
              </a:solidFill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2681014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baseline="0">
              <a:solidFill>
                <a:schemeClr val="dk1">
                  <a:lumMod val="75000"/>
                  <a:lumOff val="2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'[413 N. Huntington Energy and Solar.xlsx]413 N. Huntington Energy Use '!$AG$5</c:f>
              <c:strCache>
                <c:ptCount val="1"/>
                <c:pt idx="0">
                  <c:v>TOTAL ENERGY COST</c:v>
                </c:pt>
              </c:strCache>
            </c:strRef>
          </c:tx>
          <c:spPr>
            <a:solidFill>
              <a:schemeClr val="accent1">
                <a:alpha val="85000"/>
              </a:schemeClr>
            </a:solidFill>
            <a:ln w="9525" cap="flat" cmpd="sng" algn="ctr">
              <a:solidFill>
                <a:schemeClr val="lt1">
                  <a:alpha val="50000"/>
                </a:schemeClr>
              </a:solidFill>
              <a:round/>
            </a:ln>
            <a:effectLst/>
          </c:spPr>
          <c:invertIfNegative val="0"/>
          <c:cat>
            <c:numRef>
              <c:f>'[413 N. Huntington Energy and Solar.xlsx]413 N. Huntington Energy Use '!$AF$6:$AF$34</c:f>
              <c:numCache>
                <c:formatCode>mmm\-yy</c:formatCode>
                <c:ptCount val="26"/>
                <c:pt idx="0">
                  <c:v>44682</c:v>
                </c:pt>
                <c:pt idx="1">
                  <c:v>44713</c:v>
                </c:pt>
                <c:pt idx="2">
                  <c:v>44743</c:v>
                </c:pt>
                <c:pt idx="3">
                  <c:v>44774</c:v>
                </c:pt>
                <c:pt idx="4">
                  <c:v>44805</c:v>
                </c:pt>
                <c:pt idx="5">
                  <c:v>44835</c:v>
                </c:pt>
                <c:pt idx="6">
                  <c:v>44866</c:v>
                </c:pt>
                <c:pt idx="7">
                  <c:v>44896</c:v>
                </c:pt>
                <c:pt idx="8">
                  <c:v>44927</c:v>
                </c:pt>
                <c:pt idx="9">
                  <c:v>44958</c:v>
                </c:pt>
                <c:pt idx="10">
                  <c:v>44986</c:v>
                </c:pt>
                <c:pt idx="11">
                  <c:v>45017</c:v>
                </c:pt>
                <c:pt idx="12">
                  <c:v>45047</c:v>
                </c:pt>
                <c:pt idx="13">
                  <c:v>45078</c:v>
                </c:pt>
                <c:pt idx="14">
                  <c:v>45108</c:v>
                </c:pt>
                <c:pt idx="15">
                  <c:v>45139</c:v>
                </c:pt>
                <c:pt idx="16">
                  <c:v>45170</c:v>
                </c:pt>
                <c:pt idx="17">
                  <c:v>45200</c:v>
                </c:pt>
                <c:pt idx="18">
                  <c:v>45231</c:v>
                </c:pt>
                <c:pt idx="19">
                  <c:v>45261</c:v>
                </c:pt>
                <c:pt idx="20">
                  <c:v>45292</c:v>
                </c:pt>
                <c:pt idx="21">
                  <c:v>45323</c:v>
                </c:pt>
                <c:pt idx="22">
                  <c:v>45352</c:v>
                </c:pt>
                <c:pt idx="23">
                  <c:v>45383</c:v>
                </c:pt>
                <c:pt idx="24">
                  <c:v>45413</c:v>
                </c:pt>
                <c:pt idx="25">
                  <c:v>45444</c:v>
                </c:pt>
              </c:numCache>
            </c:numRef>
          </c:cat>
          <c:val>
            <c:numRef>
              <c:f>'[413 N. Huntington Energy and Solar.xlsx]413 N. Huntington Energy Use '!$AG$6:$AG$34</c:f>
              <c:numCache>
                <c:formatCode>_("$"* #,##0.00_);_("$"* \(#,##0.00\);_("$"* "-"??_);_(@_)</c:formatCode>
                <c:ptCount val="26"/>
                <c:pt idx="0">
                  <c:v>81.039999999999992</c:v>
                </c:pt>
                <c:pt idx="1">
                  <c:v>168.87</c:v>
                </c:pt>
                <c:pt idx="2">
                  <c:v>212.60000000000002</c:v>
                </c:pt>
                <c:pt idx="3">
                  <c:v>320.01</c:v>
                </c:pt>
                <c:pt idx="4">
                  <c:v>330.83000000000004</c:v>
                </c:pt>
                <c:pt idx="5">
                  <c:v>175.07</c:v>
                </c:pt>
                <c:pt idx="6">
                  <c:v>115.05000000000001</c:v>
                </c:pt>
                <c:pt idx="7">
                  <c:v>169.26</c:v>
                </c:pt>
                <c:pt idx="8">
                  <c:v>225.12</c:v>
                </c:pt>
                <c:pt idx="9">
                  <c:v>221.54000000000002</c:v>
                </c:pt>
                <c:pt idx="10">
                  <c:v>200.67000000000002</c:v>
                </c:pt>
                <c:pt idx="11">
                  <c:v>168.85</c:v>
                </c:pt>
                <c:pt idx="12">
                  <c:v>107.79</c:v>
                </c:pt>
                <c:pt idx="13">
                  <c:v>179.09</c:v>
                </c:pt>
                <c:pt idx="14">
                  <c:v>365.41</c:v>
                </c:pt>
                <c:pt idx="15">
                  <c:v>413.46999999999997</c:v>
                </c:pt>
                <c:pt idx="16">
                  <c:v>435.58000000000004</c:v>
                </c:pt>
                <c:pt idx="17">
                  <c:v>294.48</c:v>
                </c:pt>
                <c:pt idx="18">
                  <c:v>203.04999999999998</c:v>
                </c:pt>
                <c:pt idx="19">
                  <c:v>220.55</c:v>
                </c:pt>
                <c:pt idx="20">
                  <c:v>270.14999999999998</c:v>
                </c:pt>
                <c:pt idx="21">
                  <c:v>238.04</c:v>
                </c:pt>
                <c:pt idx="22">
                  <c:v>286.62</c:v>
                </c:pt>
                <c:pt idx="23">
                  <c:v>344.02</c:v>
                </c:pt>
                <c:pt idx="24">
                  <c:v>225.79999999999998</c:v>
                </c:pt>
                <c:pt idx="25">
                  <c:v>255.65000000000003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B0B-4472-825E-D300C098BAD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65"/>
        <c:axId val="537284960"/>
        <c:axId val="537285320"/>
      </c:barChart>
      <c:dateAx>
        <c:axId val="537284960"/>
        <c:scaling>
          <c:orientation val="minMax"/>
        </c:scaling>
        <c:delete val="0"/>
        <c:axPos val="b"/>
        <c:numFmt formatCode="mmm\-yy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dk1">
                <a:lumMod val="75000"/>
                <a:lumOff val="2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cap="all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537285320"/>
        <c:crosses val="autoZero"/>
        <c:auto val="1"/>
        <c:lblOffset val="100"/>
        <c:baseTimeUnit val="months"/>
      </c:dateAx>
      <c:valAx>
        <c:axId val="537285320"/>
        <c:scaling>
          <c:orientation val="minMax"/>
        </c:scaling>
        <c:delete val="1"/>
        <c:axPos val="l"/>
        <c:majorGridlines>
          <c:spPr>
            <a:ln w="9525" cap="flat" cmpd="sng" algn="ctr">
              <a:gradFill>
                <a:gsLst>
                  <a:gs pos="100000">
                    <a:schemeClr val="dk1">
                      <a:lumMod val="95000"/>
                      <a:lumOff val="5000"/>
                      <a:alpha val="42000"/>
                    </a:schemeClr>
                  </a:gs>
                  <a:gs pos="0">
                    <a:schemeClr val="lt1">
                      <a:lumMod val="75000"/>
                      <a:alpha val="36000"/>
                    </a:schemeClr>
                  </a:gs>
                </a:gsLst>
                <a:lin ang="5400000" scaled="0"/>
              </a:gradFill>
              <a:round/>
            </a:ln>
            <a:effectLst/>
          </c:spPr>
        </c:majorGridlines>
        <c:numFmt formatCode="_(&quot;$&quot;* #,##0.00_);_(&quot;$&quot;* \(#,##0.00\);_(&quot;$&quot;* &quot;-&quot;??_);_(@_)" sourceLinked="1"/>
        <c:majorTickMark val="none"/>
        <c:minorTickMark val="none"/>
        <c:tickLblPos val="nextTo"/>
        <c:crossAx val="537284960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>
            <a:solidFill>
              <a:schemeClr val="dk1">
                <a:lumMod val="35000"/>
                <a:lumOff val="65000"/>
              </a:schemeClr>
            </a:solidFill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900" b="0" i="0" u="none" strike="noStrike" kern="1200" baseline="0">
                <a:solidFill>
                  <a:schemeClr val="dk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</c:chart>
  <c:spPr>
    <a:gradFill flip="none" rotWithShape="1">
      <a:gsLst>
        <a:gs pos="0">
          <a:schemeClr val="lt1"/>
        </a:gs>
        <a:gs pos="39000">
          <a:schemeClr val="lt1"/>
        </a:gs>
        <a:gs pos="100000">
          <a:schemeClr val="lt1">
            <a:lumMod val="75000"/>
          </a:schemeClr>
        </a:gs>
      </a:gsLst>
      <a:path path="circle">
        <a:fillToRect l="50000" t="-80000" r="50000" b="180000"/>
      </a:path>
      <a:tileRect/>
    </a:gradFill>
    <a:ln w="9525" cap="flat" cmpd="sng" algn="ctr">
      <a:solidFill>
        <a:schemeClr val="dk1">
          <a:lumMod val="25000"/>
          <a:lumOff val="75000"/>
        </a:schemeClr>
      </a:solidFill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withinLinear" id="15">
  <a:schemeClr val="accent2"/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1">
  <cs:axisTitle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dataLabel>
  <cs:dataLabelCallout>
    <cs:lnRef idx="0"/>
    <cs:fillRef idx="0"/>
    <cs:effectRef idx="0"/>
    <cs:fontRef idx="minor">
      <a:schemeClr val="bg1"/>
    </cs:fontRef>
    <cs:spPr>
      <a:solidFill>
        <a:schemeClr val="tx1">
          <a:lumMod val="35000"/>
          <a:lumOff val="65000"/>
        </a:schemeClr>
      </a:solidFill>
    </cs:spPr>
    <cs:defRPr sz="9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0"/>
    <cs:effectRef idx="0"/>
    <cs:fontRef idx="minor">
      <a:schemeClr val="dk1"/>
    </cs:fontRef>
    <cs:spPr>
      <a:noFill/>
      <a:ln w="25400" cap="flat" cmpd="sng" algn="ctr">
        <a:solidFill>
          <a:schemeClr val="phClr"/>
        </a:solidFill>
        <a:miter lim="800000"/>
      </a:ln>
    </cs:spPr>
  </cs:dataPoint>
  <cs:dataPoint3D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flat" cmpd="sng" algn="ctr">
        <a:solidFill>
          <a:schemeClr val="phClr"/>
        </a:solidFill>
        <a:miter lim="800000"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0">
      <cs:styleClr val="auto"/>
    </cs:fillRef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1"/>
    <cs:effectRef idx="0"/>
    <cs:fontRef idx="minor">
      <a:schemeClr val="tx1"/>
    </cs:fontRef>
    <cs:spPr>
      <a:ln w="9525">
        <a:solidFill>
          <a:schemeClr val="phClr"/>
        </a:solidFill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downBar>
  <cs:drop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00" b="0" kern="1200" cap="none" spc="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05">
  <cs:axisTitle>
    <cs:lnRef idx="0"/>
    <cs:fillRef idx="0"/>
    <cs:effectRef idx="0"/>
    <cs:fontRef idx="minor">
      <a:schemeClr val="dk1">
        <a:lumMod val="75000"/>
        <a:lumOff val="25000"/>
      </a:schemeClr>
    </cs:fontRef>
    <cs:defRPr sz="900" b="1" kern="1200"/>
  </cs:axisTitle>
  <cs:categoryAxis>
    <cs:lnRef idx="0"/>
    <cs:fillRef idx="0"/>
    <cs:effectRef idx="0"/>
    <cs:fontRef idx="minor">
      <a:schemeClr val="dk1">
        <a:lumMod val="75000"/>
        <a:lumOff val="25000"/>
      </a:schemeClr>
    </cs:fontRef>
    <cs:spPr>
      <a:ln w="190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 cap="all" baseline="0"/>
  </cs:categoryAxis>
  <cs:chartArea>
    <cs:lnRef idx="0"/>
    <cs:fillRef idx="0"/>
    <cs:effectRef idx="0"/>
    <cs:fontRef idx="minor">
      <a:schemeClr val="dk1"/>
    </cs:fontRef>
    <cs:spPr>
      <a:gradFill flip="none" rotWithShape="1">
        <a:gsLst>
          <a:gs pos="0">
            <a:schemeClr val="lt1"/>
          </a:gs>
          <a:gs pos="39000">
            <a:schemeClr val="lt1"/>
          </a:gs>
          <a:gs pos="100000">
            <a:schemeClr val="lt1">
              <a:lumMod val="75000"/>
            </a:schemeClr>
          </a:gs>
        </a:gsLst>
        <a:path path="circle">
          <a:fillToRect l="50000" t="-80000" r="50000" b="180000"/>
        </a:path>
        <a:tileRect/>
      </a:gradFill>
      <a:ln w="9525" cap="flat" cmpd="sng" algn="ctr">
        <a:solidFill>
          <a:schemeClr val="dk1">
            <a:lumMod val="25000"/>
            <a:lumOff val="7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lt1"/>
    </cs:fontRef>
    <cs:defRPr sz="900" b="1" i="0" u="none" strike="noStrike" kern="1200" baseline="0"/>
  </cs:dataLabel>
  <cs:dataLabelCallout>
    <cs:lnRef idx="0"/>
    <cs:fillRef idx="0"/>
    <cs:effectRef idx="0"/>
    <cs:fontRef idx="minor">
      <a:schemeClr val="lt1"/>
    </cs:fontRef>
    <cs:spPr>
      <a:solidFill>
        <a:schemeClr val="dk1">
          <a:lumMod val="65000"/>
          <a:lumOff val="35000"/>
          <a:alpha val="75000"/>
        </a:schemeClr>
      </a:solidFill>
    </cs:spPr>
    <cs:defRPr sz="90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  <a:ln w="9525" cap="flat" cmpd="sng" algn="ctr">
        <a:solidFill>
          <a:schemeClr val="lt1">
            <a:alpha val="50000"/>
          </a:schemeClr>
        </a:solidFill>
        <a:round/>
      </a:ln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1750" cap="rnd">
        <a:solidFill>
          <a:schemeClr val="phClr">
            <a:alpha val="85000"/>
          </a:schemeClr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>
          <a:alpha val="85000"/>
        </a:schemeClr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dk1">
        <a:lumMod val="75000"/>
        <a:lumOff val="25000"/>
      </a:schemeClr>
    </cs:fontRef>
    <cs:spPr>
      <a:ln w="9525">
        <a:solidFill>
          <a:schemeClr val="dk1">
            <a:lumMod val="35000"/>
            <a:lumOff val="6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50000"/>
          <a:lumOff val="50000"/>
        </a:schemeClr>
      </a:solidFill>
      <a:ln w="9525">
        <a:solidFill>
          <a:schemeClr val="dk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dk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gradFill>
          <a:gsLst>
            <a:gs pos="100000">
              <a:schemeClr val="dk1">
                <a:lumMod val="95000"/>
                <a:lumOff val="5000"/>
                <a:alpha val="42000"/>
              </a:schemeClr>
            </a:gs>
            <a:gs pos="0">
              <a:schemeClr val="lt1">
                <a:lumMod val="75000"/>
                <a:alpha val="36000"/>
              </a:schemeClr>
            </a:gs>
          </a:gsLst>
          <a:lin ang="5400000" scaled="0"/>
        </a:gra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35000"/>
            <a:lumOff val="65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</a:ln>
    </cs:spPr>
  </cs:leaderLine>
  <cs:legend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lt1">
          <a:lumMod val="95000"/>
          <a:alpha val="39000"/>
        </a:schemeClr>
      </a:solidFill>
    </cs:spPr>
    <cs:defRPr sz="900" kern="1200"/>
  </cs:legend>
  <cs:plotArea>
    <cs:lnRef idx="0"/>
    <cs:fillRef idx="0"/>
    <cs:effectRef idx="0"/>
    <cs:fontRef idx="minor">
      <a:schemeClr val="dk1"/>
    </cs:fontRef>
  </cs:plotArea>
  <cs:plotArea3D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dk1">
        <a:lumMod val="75000"/>
        <a:lumOff val="25000"/>
      </a:schemeClr>
    </cs:fontRef>
    <cs:spPr>
      <a:ln w="31750" cap="flat" cmpd="sng" algn="ctr">
        <a:solidFill>
          <a:schemeClr val="dk1">
            <a:lumMod val="75000"/>
            <a:lumOff val="2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dk1">
            <a:lumMod val="50000"/>
            <a:lumOff val="50000"/>
          </a:schemeClr>
        </a:solidFill>
        <a:round/>
      </a:ln>
    </cs:spPr>
  </cs:seriesLine>
  <cs:title>
    <cs:lnRef idx="0"/>
    <cs:fillRef idx="0"/>
    <cs:effectRef idx="0"/>
    <cs:fontRef idx="minor">
      <a:schemeClr val="dk1">
        <a:lumMod val="75000"/>
        <a:lumOff val="25000"/>
      </a:schemeClr>
    </cs:fontRef>
    <cs:defRPr sz="1800" b="1" kern="120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dk1">
        <a:lumMod val="75000"/>
        <a:lumOff val="2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dk1">
            <a:lumMod val="65000"/>
            <a:lumOff val="35000"/>
          </a:schemeClr>
        </a:solidFill>
      </a:ln>
    </cs:spPr>
  </cs:upBar>
  <cs:valueAxis>
    <cs:lnRef idx="0"/>
    <cs:fillRef idx="0"/>
    <cs:effectRef idx="0"/>
    <cs:fontRef idx="minor">
      <a:schemeClr val="dk1">
        <a:lumMod val="75000"/>
        <a:lumOff val="25000"/>
      </a:schemeClr>
    </cs:fontRef>
    <cs:spPr>
      <a:ln>
        <a:noFill/>
      </a:ln>
    </cs:spPr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E08F2E-5F06-4CE2-A139-452A1382A6F0}" type="datetimeFigureOut">
              <a:rPr lang="en-US"/>
              <a:t>7/10/2024</a:t>
            </a:fld>
            <a:endParaRPr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828588A-5C4E-401A-AECC-B6F63A9DE965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599797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4C5DC6-1594-414D-9341-ABA08739246C}" type="datetimeFigureOut">
              <a:rPr lang="en-US"/>
              <a:t>7/10/2024</a:t>
            </a:fld>
            <a:endParaRPr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542409-6A04-4DC6-AC3A-D3758287A8F2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41150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13999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29264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70355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97720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835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623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63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298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517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6888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844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9048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7542409-6A04-4DC6-AC3A-D3758287A8F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6150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600200" y="0"/>
            <a:ext cx="5029200" cy="59436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777" y="3019706"/>
            <a:ext cx="4846320" cy="238760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777" y="5381894"/>
            <a:ext cx="4846320" cy="448056"/>
          </a:xfrm>
        </p:spPr>
        <p:txBody>
          <a:bodyPr>
            <a:normAutofit/>
          </a:bodyPr>
          <a:lstStyle>
            <a:lvl1pPr marL="0" indent="0" algn="l"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pic>
        <p:nvPicPr>
          <p:cNvPr id="8" name="Picture 7" descr="Puffy white clouds in deep blue sky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7400"/>
            <a:ext cx="1490472" cy="3886200"/>
          </a:xfrm>
          <a:prstGeom prst="rect">
            <a:avLst/>
          </a:prstGeom>
        </p:spPr>
      </p:pic>
      <p:pic>
        <p:nvPicPr>
          <p:cNvPr id="10" name="Picture 9" descr="Closeup of plant shoot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39128" y="2057400"/>
            <a:ext cx="2060767" cy="3886200"/>
          </a:xfrm>
          <a:prstGeom prst="rect">
            <a:avLst/>
          </a:prstGeom>
        </p:spPr>
      </p:pic>
      <p:pic>
        <p:nvPicPr>
          <p:cNvPr id="11" name="Picture 10" descr="Waves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7400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73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B55A74-0919-413E-865C-E0E8D1722ED7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720709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190500"/>
            <a:ext cx="2057400" cy="59864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90500"/>
            <a:ext cx="7734300" cy="59864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FE46A-5893-4F80-829A-F37AF8AAC03B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021014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405116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00199" y="2059146"/>
            <a:ext cx="7199696" cy="38862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777" y="2263913"/>
            <a:ext cx="6949440" cy="3143393"/>
          </a:xfrm>
        </p:spPr>
        <p:txBody>
          <a:bodyPr anchor="b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777" y="5381893"/>
            <a:ext cx="6949440" cy="449523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1" name="Picture 10" descr="Closeup of green plants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59146"/>
            <a:ext cx="1490472" cy="3886200"/>
          </a:xfrm>
          <a:prstGeom prst="rect">
            <a:avLst/>
          </a:prstGeom>
        </p:spPr>
      </p:pic>
      <p:pic>
        <p:nvPicPr>
          <p:cNvPr id="9" name="Picture 8" descr="Waves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909623" y="2059146"/>
            <a:ext cx="3282696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989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3768">
          <p15:clr>
            <a:srgbClr val="FDE53C"/>
          </p15:clr>
        </p15:guide>
        <p15:guide id="2" orient="horz" pos="1296">
          <p15:clr>
            <a:srgbClr val="FDE53C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09700" y="1556281"/>
            <a:ext cx="4610099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56281"/>
            <a:ext cx="4609775" cy="4620682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A66BA0-BF77-43AC-894A-20AD8220B887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781687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09699" y="1554480"/>
            <a:ext cx="4608576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09699" y="2434147"/>
            <a:ext cx="4608576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554480"/>
            <a:ext cx="4610100" cy="823912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434147"/>
            <a:ext cx="4610100" cy="3811271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C81B4D-F060-418E-A958-B2BDC1A258F8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82718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6AC23-C97B-41FB-9B89-C7FE0FB631CA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465877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1B9673-AC7F-4F1F-84E4-F0E5EAAE106D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110739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4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09699" y="915923"/>
            <a:ext cx="5216979" cy="5065776"/>
          </a:xfrm>
        </p:spPr>
        <p:txBody>
          <a:bodyPr/>
          <a:lstStyle>
            <a:lvl1pPr>
              <a:defRPr sz="22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4" y="3502152"/>
            <a:ext cx="4155622" cy="2479548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2A3310-D664-4933-9402-AB5DB0887727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3023549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82435" y="919616"/>
            <a:ext cx="4155622" cy="253288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Picture Placeholder 2" descr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0" y="915923"/>
            <a:ext cx="6626677" cy="5065776"/>
          </a:xfrm>
        </p:spPr>
        <p:txBody>
          <a:bodyPr tIns="1371600">
            <a:normAutofit/>
          </a:bodyPr>
          <a:lstStyle>
            <a:lvl1pPr marL="0" indent="0" algn="ctr">
              <a:spcBef>
                <a:spcPts val="0"/>
              </a:spcBef>
              <a:buNone/>
              <a:defRPr sz="2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82435" y="3502152"/>
            <a:ext cx="4155622" cy="2479547"/>
          </a:xfrm>
        </p:spPr>
        <p:txBody>
          <a:bodyPr>
            <a:normAutofit/>
          </a:bodyPr>
          <a:lstStyle>
            <a:lvl1pPr marL="0" indent="0">
              <a:spcBef>
                <a:spcPts val="900"/>
              </a:spcBef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/>
              <a:t>‹#›</a:t>
            </a:fld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447A63-5E3D-469C-A0D1-119323F4F95E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Add a footer</a:t>
            </a:r>
          </a:p>
        </p:txBody>
      </p:sp>
    </p:spTree>
    <p:extLst>
      <p:ext uri="{BB962C8B-B14F-4D97-AF65-F5344CB8AC3E}">
        <p14:creationId xmlns:p14="http://schemas.microsoft.com/office/powerpoint/2010/main" val="21642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0" y="6629400"/>
            <a:ext cx="1499616" cy="228600"/>
          </a:xfrm>
          <a:prstGeom prst="rect">
            <a:avLst/>
          </a:prstGeom>
          <a:gradFill>
            <a:gsLst>
              <a:gs pos="0">
                <a:schemeClr val="accent1">
                  <a:lumMod val="15000"/>
                  <a:lumOff val="85000"/>
                </a:schemeClr>
              </a:gs>
              <a:gs pos="100000">
                <a:schemeClr val="accent1">
                  <a:lumMod val="15000"/>
                  <a:lumOff val="8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11" name="Rectangle 10"/>
          <p:cNvSpPr/>
          <p:nvPr/>
        </p:nvSpPr>
        <p:spPr>
          <a:xfrm>
            <a:off x="1609344" y="6629400"/>
            <a:ext cx="10582656" cy="228600"/>
          </a:xfrm>
          <a:prstGeom prst="rect">
            <a:avLst/>
          </a:prstGeom>
          <a:gradFill>
            <a:gsLst>
              <a:gs pos="0">
                <a:schemeClr val="accent1">
                  <a:lumMod val="35000"/>
                  <a:lumOff val="65000"/>
                </a:schemeClr>
              </a:gs>
              <a:gs pos="100000">
                <a:schemeClr val="accent1">
                  <a:lumMod val="35000"/>
                  <a:lumOff val="6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10026" y="276087"/>
            <a:ext cx="9371949" cy="118356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0027" y="1566001"/>
            <a:ext cx="9371948" cy="46206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6629400"/>
            <a:ext cx="41040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CD8D479-8942-46E8-A226-A4E01F7A105C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3403" y="6629400"/>
            <a:ext cx="1000662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1E56E745-E731-42F7-BC46-83DD513FC98F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37716" y="6629400"/>
            <a:ext cx="9144259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/>
              <a:t>Add a footer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046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spcBef>
          <a:spcPct val="0"/>
        </a:spcBef>
        <a:buNone/>
        <a:defRPr sz="34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10312" indent="-210312" algn="l" defTabSz="91440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38912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76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05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338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3624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5910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8196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048256" indent="-155448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mitpress.mit.edu/9780262545044/electrify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jpeg"/><Relationship Id="rId5" Type="http://schemas.openxmlformats.org/officeDocument/2006/relationships/image" Target="../media/image18.jpg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unset over a beach&#10;&#10;Description automatically generated">
            <a:extLst>
              <a:ext uri="{FF2B5EF4-FFF2-40B4-BE49-F238E27FC236}">
                <a16:creationId xmlns:a16="http://schemas.microsoft.com/office/drawing/2014/main" id="{575A9F87-292A-E20C-D627-76893AC160E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807" y="1828800"/>
            <a:ext cx="7194142" cy="457862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94441FD5-007B-4A3D-F612-0075CDFA5806}"/>
              </a:ext>
            </a:extLst>
          </p:cNvPr>
          <p:cNvSpPr txBox="1">
            <a:spLocks/>
          </p:cNvSpPr>
          <p:nvPr/>
        </p:nvSpPr>
        <p:spPr>
          <a:xfrm>
            <a:off x="1751777" y="3019706"/>
            <a:ext cx="4846320" cy="23876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</a:rPr>
              <a:t>Our Home Electrification Journey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6FA135CF-4487-7BB5-8C8E-714FCF98630D}"/>
              </a:ext>
            </a:extLst>
          </p:cNvPr>
          <p:cNvSpPr txBox="1">
            <a:spLocks/>
          </p:cNvSpPr>
          <p:nvPr/>
        </p:nvSpPr>
        <p:spPr>
          <a:xfrm>
            <a:off x="1751777" y="5828462"/>
            <a:ext cx="4846320" cy="448056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4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One couple’s personal effort to save the planet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40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89" y="-5"/>
            <a:ext cx="9371949" cy="662211"/>
          </a:xfrm>
        </p:spPr>
        <p:txBody>
          <a:bodyPr/>
          <a:lstStyle/>
          <a:p>
            <a:r>
              <a:rPr lang="fr-FR" dirty="0"/>
              <a:t>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2" y="590461"/>
            <a:ext cx="10328570" cy="6038939"/>
          </a:xfrm>
        </p:spPr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PHASE 3</a:t>
            </a:r>
          </a:p>
          <a:p>
            <a:pPr marL="0" lvl="0" indent="0">
              <a:buNone/>
            </a:pPr>
            <a:r>
              <a:rPr lang="en-US" dirty="0"/>
              <a:t>$ 33,965     Heat Pump &amp; Hot Water Heater Complete including install and removal</a:t>
            </a:r>
          </a:p>
          <a:p>
            <a:pPr marL="0" lvl="0" indent="0">
              <a:buNone/>
            </a:pPr>
            <a:r>
              <a:rPr lang="en-US" u="sng" dirty="0"/>
              <a:t>$    2,000    </a:t>
            </a:r>
            <a:r>
              <a:rPr lang="en-US" dirty="0"/>
              <a:t>Federal Tax Credit  (IRA Rebate available soon)</a:t>
            </a:r>
          </a:p>
          <a:p>
            <a:pPr marL="0" lvl="0" indent="0">
              <a:buNone/>
            </a:pPr>
            <a:r>
              <a:rPr lang="en-US" dirty="0"/>
              <a:t>$  31,695    Net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$ 10,247     Appliances (Fridge, Range, </a:t>
            </a:r>
            <a:r>
              <a:rPr lang="en-US" dirty="0" err="1"/>
              <a:t>Washr</a:t>
            </a:r>
            <a:r>
              <a:rPr lang="en-US" dirty="0"/>
              <a:t>-Dryer)</a:t>
            </a:r>
          </a:p>
          <a:p>
            <a:pPr marL="0" lvl="0" indent="0">
              <a:buNone/>
            </a:pPr>
            <a:r>
              <a:rPr lang="en-US" u="sng" dirty="0"/>
              <a:t>$    1,100     </a:t>
            </a:r>
            <a:r>
              <a:rPr lang="en-US" dirty="0"/>
              <a:t>Federal Tax Credit and ACE rebate</a:t>
            </a:r>
          </a:p>
          <a:p>
            <a:pPr marL="0" lvl="0" indent="0">
              <a:buNone/>
            </a:pPr>
            <a:r>
              <a:rPr lang="en-US" dirty="0"/>
              <a:t>$    9,147     Net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$    1,850    EV Level 2 Charger complete including install</a:t>
            </a:r>
          </a:p>
          <a:p>
            <a:pPr marL="0" lvl="0" indent="0">
              <a:buNone/>
            </a:pPr>
            <a:r>
              <a:rPr lang="en-US" u="sng" dirty="0"/>
              <a:t>$        250    </a:t>
            </a:r>
            <a:r>
              <a:rPr lang="en-US" dirty="0"/>
              <a:t>ACE Rebate</a:t>
            </a:r>
          </a:p>
          <a:p>
            <a:pPr marL="0" lvl="0" indent="0">
              <a:buNone/>
            </a:pPr>
            <a:r>
              <a:rPr lang="en-US" dirty="0"/>
              <a:t> $   1,650    Net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/>
              <a:t>$ 86,942    GRAND TOTAL PHASE 1,2,3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646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8789" y="-5"/>
            <a:ext cx="9371949" cy="662211"/>
          </a:xfrm>
        </p:spPr>
        <p:txBody>
          <a:bodyPr/>
          <a:lstStyle/>
          <a:p>
            <a:r>
              <a:rPr lang="fr-FR" dirty="0"/>
              <a:t>END GAME DECARBONIZATION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0402" y="590461"/>
            <a:ext cx="10328570" cy="6038939"/>
          </a:xfrm>
        </p:spPr>
        <p:txBody>
          <a:bodyPr>
            <a:normAutofit/>
          </a:bodyPr>
          <a:lstStyle/>
          <a:p>
            <a:pPr marL="0" lvl="0" indent="0">
              <a:buNone/>
            </a:pPr>
            <a:r>
              <a:rPr lang="en-US" dirty="0"/>
              <a:t>Next time you need to retire a car, appliance, water heater, furnace, etc. it should be </a:t>
            </a:r>
            <a:r>
              <a:rPr lang="en-US" dirty="0" err="1"/>
              <a:t>prelaced</a:t>
            </a:r>
            <a:r>
              <a:rPr lang="en-US" dirty="0"/>
              <a:t> with one that doesn’t emit any CO2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7" name="Picture 6" descr="A grey meter with a white label&#10;&#10;Description automatically generated">
            <a:extLst>
              <a:ext uri="{FF2B5EF4-FFF2-40B4-BE49-F238E27FC236}">
                <a16:creationId xmlns:a16="http://schemas.microsoft.com/office/drawing/2014/main" id="{D364CD0C-C84D-67D7-B7C3-24E4D910A9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683" y="1252672"/>
            <a:ext cx="409575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21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711" y="-108677"/>
            <a:ext cx="9371949" cy="778615"/>
          </a:xfrm>
        </p:spPr>
        <p:txBody>
          <a:bodyPr anchor="b">
            <a:normAutofit/>
          </a:bodyPr>
          <a:lstStyle/>
          <a:p>
            <a:r>
              <a:rPr lang="fr-FR" dirty="0"/>
              <a:t>NEXT</a:t>
            </a:r>
            <a:r>
              <a:rPr lang="fr-FR" baseline="0" dirty="0"/>
              <a:t>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32061" y="669588"/>
            <a:ext cx="4907975" cy="179716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Log and Analyze energy usage and cost </a:t>
            </a:r>
          </a:p>
          <a:p>
            <a:pPr marL="0" indent="0">
              <a:buNone/>
            </a:pPr>
            <a:r>
              <a:rPr lang="en-US" dirty="0"/>
              <a:t>Solar</a:t>
            </a:r>
          </a:p>
          <a:p>
            <a:pPr marL="0" indent="0">
              <a:buNone/>
            </a:pPr>
            <a:r>
              <a:rPr lang="en-US" dirty="0"/>
              <a:t>Energy Storage - EV</a:t>
            </a:r>
          </a:p>
          <a:p>
            <a:pPr marL="0" indent="0">
              <a:buNone/>
            </a:pPr>
            <a:r>
              <a:rPr lang="en-US" dirty="0"/>
              <a:t>Home Sealing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629400"/>
            <a:ext cx="41040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9CD8D479-8942-46E8-A226-A4E01F7A105C}" type="slidenum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12</a:t>
            </a:fld>
            <a:endParaRPr lang="en-US" sz="100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3403" y="6629400"/>
            <a:ext cx="1000662" cy="22860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fld id="{6DD1B487-36FD-4CED-B07A-1A81FC6540B1}" type="datetime1">
              <a:rPr lang="en-US" sz="1000" smtClean="0"/>
              <a:pPr>
                <a:lnSpc>
                  <a:spcPct val="90000"/>
                </a:lnSpc>
                <a:spcAft>
                  <a:spcPts val="600"/>
                </a:spcAft>
              </a:pPr>
              <a:t>7/10/2024</a:t>
            </a:fld>
            <a:endParaRPr lang="en-US" sz="100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1A4E3063-B7F9-AF95-F0F2-D61A2653D79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92281946"/>
              </p:ext>
            </p:extLst>
          </p:nvPr>
        </p:nvGraphicFramePr>
        <p:xfrm>
          <a:off x="3519985" y="274181"/>
          <a:ext cx="8672015" cy="629313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D6C34F78-354E-47BF-C126-28A7219D404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64684307"/>
              </p:ext>
            </p:extLst>
          </p:nvPr>
        </p:nvGraphicFramePr>
        <p:xfrm>
          <a:off x="3402419" y="382771"/>
          <a:ext cx="8789581" cy="61845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338014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201" y="35147"/>
            <a:ext cx="9371949" cy="630313"/>
          </a:xfrm>
        </p:spPr>
        <p:txBody>
          <a:bodyPr/>
          <a:lstStyle/>
          <a:p>
            <a:r>
              <a:rPr lang="fr-FR" dirty="0"/>
              <a:t>NEXT</a:t>
            </a:r>
            <a:r>
              <a:rPr lang="fr-FR" baseline="0" dirty="0"/>
              <a:t> STEPS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9" name="Content Placeholder 8" descr="A house with a lawn and flowers&#10;&#10;Description automatically generated">
            <a:extLst>
              <a:ext uri="{FF2B5EF4-FFF2-40B4-BE49-F238E27FC236}">
                <a16:creationId xmlns:a16="http://schemas.microsoft.com/office/drawing/2014/main" id="{E13377A7-B89C-119E-1264-AD7E86F19AB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581963"/>
            <a:ext cx="8077200" cy="6057901"/>
          </a:xfrm>
        </p:spPr>
      </p:pic>
    </p:spTree>
    <p:extLst>
      <p:ext uri="{BB962C8B-B14F-4D97-AF65-F5344CB8AC3E}">
        <p14:creationId xmlns:p14="http://schemas.microsoft.com/office/powerpoint/2010/main" val="353885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house with solar panels and cars&#10;&#10;Description automatically generated">
            <a:extLst>
              <a:ext uri="{FF2B5EF4-FFF2-40B4-BE49-F238E27FC236}">
                <a16:creationId xmlns:a16="http://schemas.microsoft.com/office/drawing/2014/main" id="{8EFD1A16-63E3-E044-D7DC-438D40381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796" y="1244009"/>
            <a:ext cx="10610408" cy="509299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73" y="55487"/>
            <a:ext cx="9371949" cy="630313"/>
          </a:xfrm>
        </p:spPr>
        <p:txBody>
          <a:bodyPr/>
          <a:lstStyle/>
          <a:p>
            <a:r>
              <a:rPr lang="fr-FR" dirty="0"/>
              <a:t>COMMUNITY WIDE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03" y="845645"/>
            <a:ext cx="10232879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Margate Micro Grid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62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73" y="55487"/>
            <a:ext cx="9371949" cy="630313"/>
          </a:xfrm>
        </p:spPr>
        <p:txBody>
          <a:bodyPr/>
          <a:lstStyle/>
          <a:p>
            <a:r>
              <a:rPr lang="fr-FR" dirty="0"/>
              <a:t>COMMUNITY WIDE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3403" y="845645"/>
            <a:ext cx="10232879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Freiburg Germany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7" name="Picture 6" descr="A group of houses with solar panels&#10;&#10;Description automatically generated">
            <a:extLst>
              <a:ext uri="{FF2B5EF4-FFF2-40B4-BE49-F238E27FC236}">
                <a16:creationId xmlns:a16="http://schemas.microsoft.com/office/drawing/2014/main" id="{DB299B6F-DB57-48A8-E378-0233745747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5944" y="439485"/>
            <a:ext cx="7974407" cy="599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53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973" y="55487"/>
            <a:ext cx="9371949" cy="630313"/>
          </a:xfrm>
        </p:spPr>
        <p:txBody>
          <a:bodyPr/>
          <a:lstStyle/>
          <a:p>
            <a:r>
              <a:rPr lang="fr-FR" dirty="0"/>
              <a:t>SUGGESTED READING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16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1026" name="Picture 2" descr="Electrify">
            <a:extLst>
              <a:ext uri="{FF2B5EF4-FFF2-40B4-BE49-F238E27FC236}">
                <a16:creationId xmlns:a16="http://schemas.microsoft.com/office/drawing/2014/main" id="{CF6398CF-94AB-B494-91D6-19E38E991F2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0861" y="785076"/>
            <a:ext cx="3030279" cy="4493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B19C98C-F42E-D48A-45B5-475C177F2645}"/>
              </a:ext>
            </a:extLst>
          </p:cNvPr>
          <p:cNvSpPr txBox="1"/>
          <p:nvPr/>
        </p:nvSpPr>
        <p:spPr>
          <a:xfrm>
            <a:off x="3047114" y="5703592"/>
            <a:ext cx="60977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>
                <a:hlinkClick r:id="rId4"/>
              </a:rPr>
              <a:t>Electrify (mit.edu)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38717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and hill with tire tracks&#10;&#10;Description automatically generated">
            <a:extLst>
              <a:ext uri="{FF2B5EF4-FFF2-40B4-BE49-F238E27FC236}">
                <a16:creationId xmlns:a16="http://schemas.microsoft.com/office/drawing/2014/main" id="{F27A9B72-80DD-2AA1-A91B-A45C4593EF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01" y="642890"/>
            <a:ext cx="7124824" cy="53436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WHY</a:t>
            </a:r>
            <a:endParaRPr lang="en-US" dirty="0">
              <a:solidFill>
                <a:schemeClr val="bg1"/>
              </a:solidFill>
              <a:effectLst>
                <a:glow rad="1397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6626" y="1514382"/>
            <a:ext cx="9371948" cy="4620682"/>
          </a:xfrm>
        </p:spPr>
        <p:txBody>
          <a:bodyPr/>
          <a:lstStyle/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Personal action and accountability</a:t>
            </a: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Ever increasing concern for the effects of Climate Change</a:t>
            </a: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Grandchildren</a:t>
            </a: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Coastal Community residents</a:t>
            </a: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Demonstration to encourage others</a:t>
            </a:r>
          </a:p>
          <a:p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Eliminate fossil fuels</a:t>
            </a:r>
          </a:p>
          <a:p>
            <a:pPr lvl="1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100% electric</a:t>
            </a:r>
          </a:p>
          <a:p>
            <a:pPr lvl="1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100% renewables energy supply</a:t>
            </a:r>
          </a:p>
          <a:p>
            <a:pPr lvl="0"/>
            <a:r>
              <a:rPr lang="en-US" b="1" baseline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Gas range uneven heat </a:t>
            </a:r>
          </a:p>
          <a:p>
            <a:pPr lvl="0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Terrible refrigerator</a:t>
            </a:r>
          </a:p>
          <a:p>
            <a:pPr lvl="0"/>
            <a:r>
              <a:rPr lang="en-US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Inefficient Heat / AC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CDF4A404-80D7-0FDA-5892-C5FDB8FB8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0254" y="221358"/>
            <a:ext cx="4791746" cy="6186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619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house with a car parked in front of it&#10;&#10;Description automatically generated">
            <a:extLst>
              <a:ext uri="{FF2B5EF4-FFF2-40B4-BE49-F238E27FC236}">
                <a16:creationId xmlns:a16="http://schemas.microsoft.com/office/drawing/2014/main" id="{9F68D98E-5814-39BA-6AB0-585290FADA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464" y="0"/>
            <a:ext cx="10821741" cy="668423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170119"/>
            <a:ext cx="9371949" cy="672844"/>
          </a:xfrm>
        </p:spPr>
        <p:txBody>
          <a:bodyPr/>
          <a:lstStyle/>
          <a:p>
            <a:r>
              <a:rPr lang="fr-FR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WHAT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842964"/>
            <a:ext cx="9371948" cy="5786436"/>
          </a:xfrm>
        </p:spPr>
        <p:txBody>
          <a:bodyPr>
            <a:normAutofit/>
          </a:bodyPr>
          <a:lstStyle/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Early 1960’s ranch home</a:t>
            </a:r>
          </a:p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Natural Gas: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Forced Hot Air Heat – 1990’s 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Cooking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Hot Water – 2000’s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Clothes Dryer</a:t>
            </a:r>
          </a:p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Air Conditioner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1990’s condenser unit</a:t>
            </a:r>
          </a:p>
          <a:p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Insulation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Attic insulation ok, not great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Walls???</a:t>
            </a:r>
          </a:p>
          <a:p>
            <a:pPr lvl="1"/>
            <a:r>
              <a:rPr lang="en-US" sz="28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Newer windows, poorly installed poor 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3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A6A0B9A1-2174-35CA-B18D-D57752B1CDBF}"/>
              </a:ext>
            </a:extLst>
          </p:cNvPr>
          <p:cNvSpPr/>
          <p:nvPr/>
        </p:nvSpPr>
        <p:spPr>
          <a:xfrm>
            <a:off x="8048847" y="4306186"/>
            <a:ext cx="308344" cy="148856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219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-21272"/>
            <a:ext cx="9371949" cy="587783"/>
          </a:xfrm>
        </p:spPr>
        <p:txBody>
          <a:bodyPr>
            <a:normAutofit fontScale="90000"/>
          </a:bodyPr>
          <a:lstStyle/>
          <a:p>
            <a:r>
              <a:rPr lang="fr-FR" dirty="0"/>
              <a:t>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0027" y="609064"/>
            <a:ext cx="9371948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PHASE 1   Feb 2023</a:t>
            </a:r>
          </a:p>
          <a:p>
            <a:r>
              <a:rPr lang="en-US" dirty="0"/>
              <a:t>Renewable Energy Supply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9AF03B2-686A-33AE-31AD-D73E41DF67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5767" y="1412759"/>
            <a:ext cx="3520466" cy="75697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59305BE-E5D3-5B4E-25E8-D742209C74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913" y="2052771"/>
            <a:ext cx="11460174" cy="4667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69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in a car&#10;&#10;Description automatically generated">
            <a:extLst>
              <a:ext uri="{FF2B5EF4-FFF2-40B4-BE49-F238E27FC236}">
                <a16:creationId xmlns:a16="http://schemas.microsoft.com/office/drawing/2014/main" id="{E28ED832-372A-9B56-90C8-1842BF84E2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142" y="27244"/>
            <a:ext cx="9499716" cy="656401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51" y="31893"/>
            <a:ext cx="9371949" cy="598416"/>
          </a:xfrm>
        </p:spPr>
        <p:txBody>
          <a:bodyPr>
            <a:normAutofit fontScale="90000"/>
          </a:bodyPr>
          <a:lstStyle/>
          <a:p>
            <a:r>
              <a:rPr lang="fr-FR" dirty="0"/>
              <a:t>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42856" y="2860502"/>
            <a:ext cx="6613848" cy="325386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FFFF00"/>
                </a:solidFill>
              </a:rPr>
              <a:t>PHASE 2  May 2023</a:t>
            </a:r>
          </a:p>
          <a:p>
            <a:r>
              <a:rPr lang="en-US" sz="2400" b="1" baseline="0" dirty="0">
                <a:solidFill>
                  <a:srgbClr val="FFFF00"/>
                </a:solidFill>
              </a:rPr>
              <a:t>EV – Volkswagen</a:t>
            </a:r>
            <a:r>
              <a:rPr lang="en-US" sz="2400" b="1" dirty="0">
                <a:solidFill>
                  <a:srgbClr val="FFFF00"/>
                </a:solidFill>
              </a:rPr>
              <a:t> ID.4     100% Plug in EV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5295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51" y="31893"/>
            <a:ext cx="9371949" cy="598416"/>
          </a:xfrm>
        </p:spPr>
        <p:txBody>
          <a:bodyPr>
            <a:normAutofit fontScale="90000"/>
          </a:bodyPr>
          <a:lstStyle/>
          <a:p>
            <a:r>
              <a:rPr lang="fr-FR" dirty="0"/>
              <a:t>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7910" y="680827"/>
            <a:ext cx="9371948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PHASE 2   March 2024</a:t>
            </a:r>
          </a:p>
          <a:p>
            <a:r>
              <a:rPr lang="en-US" baseline="0" dirty="0"/>
              <a:t>Upgrade incoming</a:t>
            </a:r>
            <a:r>
              <a:rPr lang="en-US" dirty="0"/>
              <a:t> power and </a:t>
            </a:r>
            <a:r>
              <a:rPr lang="en-US" baseline="0" dirty="0"/>
              <a:t>Electrical Panel  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aseline="0" dirty="0"/>
              <a:t>100A to 200A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6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10" name="Picture 9" descr="A group of electrical switches&#10;&#10;Description automatically generated">
            <a:extLst>
              <a:ext uri="{FF2B5EF4-FFF2-40B4-BE49-F238E27FC236}">
                <a16:creationId xmlns:a16="http://schemas.microsoft.com/office/drawing/2014/main" id="{ADCD47F8-D183-066C-F436-21F7676BD1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10" y="3171701"/>
            <a:ext cx="2400616" cy="3200821"/>
          </a:xfrm>
          <a:prstGeom prst="rect">
            <a:avLst/>
          </a:prstGeom>
        </p:spPr>
      </p:pic>
      <p:pic>
        <p:nvPicPr>
          <p:cNvPr id="12" name="Picture 11" descr="A rectangular electrical box with switches&#10;&#10;Description automatically generated">
            <a:extLst>
              <a:ext uri="{FF2B5EF4-FFF2-40B4-BE49-F238E27FC236}">
                <a16:creationId xmlns:a16="http://schemas.microsoft.com/office/drawing/2014/main" id="{6A3B6B16-6FFB-4D61-AEDD-C70F44D98C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515007" y="2311728"/>
            <a:ext cx="4737754" cy="3553316"/>
          </a:xfrm>
          <a:prstGeom prst="rect">
            <a:avLst/>
          </a:prstGeom>
        </p:spPr>
      </p:pic>
      <p:pic>
        <p:nvPicPr>
          <p:cNvPr id="7" name="Picture 6" descr="A grey electrical box on a house&#10;&#10;Description automatically generated">
            <a:extLst>
              <a:ext uri="{FF2B5EF4-FFF2-40B4-BE49-F238E27FC236}">
                <a16:creationId xmlns:a16="http://schemas.microsoft.com/office/drawing/2014/main" id="{56F14004-83D9-78A9-8605-B2C4E241A1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1225" y="2137311"/>
            <a:ext cx="5202865" cy="3902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93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room with a fireplace and pictures on the wall&#10;&#10;Description automatically generated">
            <a:extLst>
              <a:ext uri="{FF2B5EF4-FFF2-40B4-BE49-F238E27FC236}">
                <a16:creationId xmlns:a16="http://schemas.microsoft.com/office/drawing/2014/main" id="{293F64E8-9C82-CE90-9FB4-80E421027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8104" y="0"/>
            <a:ext cx="6237767" cy="4678325"/>
          </a:xfrm>
          <a:prstGeom prst="rect">
            <a:avLst/>
          </a:prstGeom>
        </p:spPr>
      </p:pic>
      <p:pic>
        <p:nvPicPr>
          <p:cNvPr id="12" name="Picture 11" descr="A ventilation system in a attic&#10;&#10;Description automatically generated">
            <a:extLst>
              <a:ext uri="{FF2B5EF4-FFF2-40B4-BE49-F238E27FC236}">
                <a16:creationId xmlns:a16="http://schemas.microsoft.com/office/drawing/2014/main" id="{B7634A0D-06F4-01AC-5C95-B7546993C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5703" y="619974"/>
            <a:ext cx="7136297" cy="5352223"/>
          </a:xfrm>
          <a:prstGeom prst="rect">
            <a:avLst/>
          </a:prstGeom>
        </p:spPr>
      </p:pic>
      <p:pic>
        <p:nvPicPr>
          <p:cNvPr id="8" name="Picture 7" descr="A large air conditioner outside of a house&#10;&#10;Description automatically generated">
            <a:extLst>
              <a:ext uri="{FF2B5EF4-FFF2-40B4-BE49-F238E27FC236}">
                <a16:creationId xmlns:a16="http://schemas.microsoft.com/office/drawing/2014/main" id="{59866F45-75F0-1198-275C-13BBB46F524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2" y="-37214"/>
            <a:ext cx="4864394" cy="64858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83" y="42529"/>
            <a:ext cx="9371949" cy="694130"/>
          </a:xfrm>
        </p:spPr>
        <p:txBody>
          <a:bodyPr/>
          <a:lstStyle/>
          <a:p>
            <a:r>
              <a:rPr lang="fr-FR" b="1" dirty="0">
                <a:solidFill>
                  <a:srgbClr val="FFFF00"/>
                </a:solidFill>
              </a:rPr>
              <a:t>HOW</a:t>
            </a:r>
            <a:endParaRPr lang="en-US" b="1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84" y="731345"/>
            <a:ext cx="9371948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solidFill>
                  <a:srgbClr val="FFFF00"/>
                </a:solidFill>
              </a:rPr>
              <a:t>PHASE 3</a:t>
            </a:r>
          </a:p>
          <a:p>
            <a:r>
              <a:rPr lang="en-US" sz="2400" b="1" baseline="0" dirty="0">
                <a:solidFill>
                  <a:srgbClr val="FFFF00"/>
                </a:solidFill>
              </a:rPr>
              <a:t>Latest generation Cold weather Heat Pump</a:t>
            </a:r>
          </a:p>
          <a:p>
            <a:pPr lvl="1"/>
            <a:r>
              <a:rPr lang="en-US" sz="2400" b="1" dirty="0">
                <a:solidFill>
                  <a:srgbClr val="FFFF00"/>
                </a:solidFill>
              </a:rPr>
              <a:t>Mini Split Ceiling Cassettes 3 rooms</a:t>
            </a:r>
          </a:p>
          <a:p>
            <a:pPr lvl="1"/>
            <a:r>
              <a:rPr lang="en-US" sz="2400" b="1" dirty="0">
                <a:solidFill>
                  <a:srgbClr val="FFFF00"/>
                </a:solidFill>
              </a:rPr>
              <a:t>Ducted</a:t>
            </a:r>
            <a:r>
              <a:rPr lang="en-US" sz="2400" b="1" baseline="0" dirty="0">
                <a:solidFill>
                  <a:srgbClr val="FFFF00"/>
                </a:solidFill>
              </a:rPr>
              <a:t> forced air 2 rooms and (2) bathrooms</a:t>
            </a:r>
          </a:p>
          <a:p>
            <a:pPr marL="0" lv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7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14" name="Picture 13" descr="A pile of metal pipes on the side of a road&#10;&#10;Description automatically generated">
            <a:extLst>
              <a:ext uri="{FF2B5EF4-FFF2-40B4-BE49-F238E27FC236}">
                <a16:creationId xmlns:a16="http://schemas.microsoft.com/office/drawing/2014/main" id="{519E5397-B9B2-6D32-4DEF-8CC629236E6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196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383" y="42529"/>
            <a:ext cx="9371949" cy="694130"/>
          </a:xfrm>
        </p:spPr>
        <p:txBody>
          <a:bodyPr/>
          <a:lstStyle/>
          <a:p>
            <a:r>
              <a:rPr lang="fr-FR" dirty="0"/>
              <a:t>HOW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5384" y="731345"/>
            <a:ext cx="9371948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PHASE 3</a:t>
            </a:r>
          </a:p>
          <a:p>
            <a:pPr lvl="0"/>
            <a:r>
              <a:rPr lang="en-US" dirty="0"/>
              <a:t>Induction</a:t>
            </a:r>
            <a:r>
              <a:rPr lang="en-US" baseline="0" dirty="0"/>
              <a:t> / Convection Range</a:t>
            </a:r>
          </a:p>
          <a:p>
            <a:pPr lvl="0"/>
            <a:r>
              <a:rPr lang="en-US" baseline="0" dirty="0"/>
              <a:t>Energy Efficient </a:t>
            </a:r>
            <a:r>
              <a:rPr lang="en-US" baseline="0" dirty="0" err="1"/>
              <a:t>Refigerator</a:t>
            </a:r>
            <a:endParaRPr lang="en-US" baseline="0" dirty="0"/>
          </a:p>
          <a:p>
            <a:pPr lvl="0"/>
            <a:r>
              <a:rPr lang="en-US" baseline="0" dirty="0"/>
              <a:t>Energy and water Efficient Clothes Washer</a:t>
            </a:r>
          </a:p>
          <a:p>
            <a:pPr lvl="0"/>
            <a:r>
              <a:rPr lang="en-US" baseline="0" dirty="0"/>
              <a:t>Energy Efficient Electric Clothes Dryer</a:t>
            </a:r>
          </a:p>
          <a:p>
            <a:pPr lvl="0"/>
            <a:r>
              <a:rPr lang="en-US" baseline="0" dirty="0"/>
              <a:t>Electric Tank Hot Water Heater</a:t>
            </a:r>
          </a:p>
          <a:p>
            <a:pPr lvl="0"/>
            <a:r>
              <a:rPr lang="en-US" baseline="0" dirty="0"/>
              <a:t>Level 2 EV Charger</a:t>
            </a:r>
          </a:p>
          <a:p>
            <a:pPr lvl="0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B4703ED-4C6A-C234-79F3-94291ABF98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09736" y="0"/>
            <a:ext cx="2690878" cy="403352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E1486CE-4EA2-A3C6-992E-48BF9DBC3A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6034" y="3861656"/>
            <a:ext cx="2271542" cy="288204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B090C6A0-E74E-0E0D-DC74-80DEE6670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9174" y="0"/>
            <a:ext cx="2198959" cy="4033521"/>
          </a:xfrm>
          <a:prstGeom prst="rect">
            <a:avLst/>
          </a:prstGeom>
        </p:spPr>
      </p:pic>
      <p:pic>
        <p:nvPicPr>
          <p:cNvPr id="14" name="Picture 13" descr="A hose attached to a wall&#10;&#10;Description automatically generated">
            <a:extLst>
              <a:ext uri="{FF2B5EF4-FFF2-40B4-BE49-F238E27FC236}">
                <a16:creationId xmlns:a16="http://schemas.microsoft.com/office/drawing/2014/main" id="{D525581D-3D10-6196-C1C5-791029D917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3613" y="4033520"/>
            <a:ext cx="1874520" cy="249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43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10026" y="20319"/>
            <a:ext cx="9371949" cy="606213"/>
          </a:xfrm>
        </p:spPr>
        <p:txBody>
          <a:bodyPr>
            <a:normAutofit fontScale="90000"/>
          </a:bodyPr>
          <a:lstStyle/>
          <a:p>
            <a:r>
              <a:rPr lang="fr-FR" dirty="0"/>
              <a:t>COST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688" y="641440"/>
            <a:ext cx="11429999" cy="58980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PHASE 1</a:t>
            </a:r>
          </a:p>
          <a:p>
            <a:pPr marL="0" indent="0">
              <a:buNone/>
            </a:pPr>
            <a:r>
              <a:rPr lang="en-US" dirty="0"/>
              <a:t>	Source Electric from Fully Renewables Supplier</a:t>
            </a:r>
          </a:p>
          <a:p>
            <a:pPr marL="0" indent="0">
              <a:buNone/>
            </a:pPr>
            <a:r>
              <a:rPr lang="en-US" dirty="0"/>
              <a:t>	Electricity cost from $0.11/ (ACE)  to $0.12/kWh (14 month contract Inspire Clean Energy)</a:t>
            </a:r>
          </a:p>
          <a:p>
            <a:pPr marL="0" indent="0">
              <a:buNone/>
            </a:pPr>
            <a:r>
              <a:rPr lang="en-US" dirty="0"/>
              <a:t>	Current $ 0.15/kWh Inspire vs $ 0.14/kWh ACE</a:t>
            </a:r>
          </a:p>
          <a:p>
            <a:endParaRPr lang="en-US" baseline="0" dirty="0"/>
          </a:p>
          <a:p>
            <a:pPr marL="0" lvl="0" indent="0">
              <a:buNone/>
            </a:pPr>
            <a:r>
              <a:rPr lang="en-US" dirty="0"/>
              <a:t>PHASE 2</a:t>
            </a:r>
          </a:p>
          <a:p>
            <a:pPr marL="0" lvl="0" indent="0">
              <a:buNone/>
            </a:pPr>
            <a:r>
              <a:rPr lang="en-US" dirty="0"/>
              <a:t>	$ 48,800   EV</a:t>
            </a:r>
          </a:p>
          <a:p>
            <a:pPr marL="0" lvl="0" indent="0">
              <a:buNone/>
            </a:pPr>
            <a:r>
              <a:rPr lang="en-US" dirty="0"/>
              <a:t>	</a:t>
            </a:r>
            <a:r>
              <a:rPr lang="en-US" u="sng" dirty="0"/>
              <a:t>$    7,500    </a:t>
            </a:r>
            <a:r>
              <a:rPr lang="en-US" dirty="0"/>
              <a:t>Federal Tax Deduction    (NJ State Incentive available)</a:t>
            </a:r>
          </a:p>
          <a:p>
            <a:pPr marL="0" lvl="0" indent="0">
              <a:buNone/>
            </a:pPr>
            <a:r>
              <a:rPr lang="en-US" dirty="0"/>
              <a:t>	$ 41,300    Net	</a:t>
            </a:r>
          </a:p>
          <a:p>
            <a:pPr marL="0" lvl="0" indent="0">
              <a:buNone/>
            </a:pPr>
            <a:endParaRPr lang="en-US" dirty="0"/>
          </a:p>
          <a:p>
            <a:pPr marL="283464" lvl="1" indent="0">
              <a:buNone/>
            </a:pPr>
            <a:r>
              <a:rPr lang="en-US" dirty="0"/>
              <a:t>	</a:t>
            </a:r>
            <a:r>
              <a:rPr lang="en-US" sz="2200" dirty="0"/>
              <a:t>$   3,750     Electric Service upgraded to 200A and new Panel</a:t>
            </a:r>
          </a:p>
          <a:p>
            <a:pPr marL="283464" lvl="1" indent="0">
              <a:buNone/>
            </a:pPr>
            <a:r>
              <a:rPr lang="en-US" sz="2200" dirty="0"/>
              <a:t>	</a:t>
            </a:r>
            <a:r>
              <a:rPr lang="en-US" sz="2200" u="sng" dirty="0"/>
              <a:t>$      600     </a:t>
            </a:r>
            <a:r>
              <a:rPr lang="en-US" sz="2200" dirty="0"/>
              <a:t>Federal Tax Credit</a:t>
            </a:r>
          </a:p>
          <a:p>
            <a:pPr marL="283464" lvl="1" indent="0">
              <a:buNone/>
            </a:pPr>
            <a:r>
              <a:rPr lang="en-US" sz="2200" dirty="0"/>
              <a:t>	$   3,150     Net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D8D479-8942-46E8-A226-A4E01F7A105C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D1B487-36FD-4CED-B07A-1A81FC6540B1}" type="datetime1">
              <a:rPr lang="en-US" smtClean="0"/>
              <a:pPr/>
              <a:t>7/10/2024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755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Ecology 16x9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Nature ecology education photo presentation.potx" id="{C2041BFC-79DD-469A-9C9C-CE3A45FF64F3}" vid="{F6D325B2-35D9-40C5-B4CD-C0A8483D5659}"/>
    </a:ext>
  </a:extLst>
</a:theme>
</file>

<file path=ppt/theme/theme2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Ecology">
      <a:dk1>
        <a:srgbClr val="4D3E2F"/>
      </a:dk1>
      <a:lt1>
        <a:sysClr val="window" lastClr="FFFFFF"/>
      </a:lt1>
      <a:dk2>
        <a:srgbClr val="000000"/>
      </a:dk2>
      <a:lt2>
        <a:srgbClr val="DDDDDD"/>
      </a:lt2>
      <a:accent1>
        <a:srgbClr val="8BAA00"/>
      </a:accent1>
      <a:accent2>
        <a:srgbClr val="2A6CB2"/>
      </a:accent2>
      <a:accent3>
        <a:srgbClr val="795837"/>
      </a:accent3>
      <a:accent4>
        <a:srgbClr val="D18316"/>
      </a:accent4>
      <a:accent5>
        <a:srgbClr val="79B4F0"/>
      </a:accent5>
      <a:accent6>
        <a:srgbClr val="CDC80F"/>
      </a:accent6>
      <a:hlink>
        <a:srgbClr val="2A6CB2"/>
      </a:hlink>
      <a:folHlink>
        <a:srgbClr val="808080"/>
      </a:folHlink>
    </a:clrScheme>
    <a:fontScheme name="Corbel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Nature ecology education photo presentation</Template>
  <TotalTime>7551</TotalTime>
  <Words>469</Words>
  <Application>Microsoft Office PowerPoint</Application>
  <PresentationFormat>Widescreen</PresentationFormat>
  <Paragraphs>138</Paragraphs>
  <Slides>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Arial</vt:lpstr>
      <vt:lpstr>Corbel</vt:lpstr>
      <vt:lpstr>Ecology 16x9</vt:lpstr>
      <vt:lpstr>PowerPoint Presentation</vt:lpstr>
      <vt:lpstr>WHY</vt:lpstr>
      <vt:lpstr>WHAT</vt:lpstr>
      <vt:lpstr>HOW</vt:lpstr>
      <vt:lpstr>HOW</vt:lpstr>
      <vt:lpstr>HOW</vt:lpstr>
      <vt:lpstr>HOW</vt:lpstr>
      <vt:lpstr>HOW</vt:lpstr>
      <vt:lpstr>COST</vt:lpstr>
      <vt:lpstr>COST</vt:lpstr>
      <vt:lpstr>END GAME DECARBONIZATION</vt:lpstr>
      <vt:lpstr>NEXT STEPS</vt:lpstr>
      <vt:lpstr>NEXT STEPS</vt:lpstr>
      <vt:lpstr>COMMUNITY WIDE </vt:lpstr>
      <vt:lpstr>COMMUNITY WIDE </vt:lpstr>
      <vt:lpstr>SUGGESTED READING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Our Home Electrification Journey</dc:title>
  <dc:creator>John Pitts</dc:creator>
  <cp:lastModifiedBy>John Pitts</cp:lastModifiedBy>
  <cp:revision>1</cp:revision>
  <dcterms:created xsi:type="dcterms:W3CDTF">2024-06-30T18:00:46Z</dcterms:created>
  <dcterms:modified xsi:type="dcterms:W3CDTF">2024-07-11T00:18:20Z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